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CB35-984F-4102-A4C2-D63958743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B23DB-7660-4647-A944-2C5315A69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A147F-A457-4117-BF5A-0B20CA06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44ABF-BEF1-4F08-9CA7-7E6E7021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0ECDC-B0A5-4588-924B-5E082AA25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2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205B-7106-43B5-8E8C-AADAE018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69D57-F9B7-449F-A53C-F71EC2C0F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9F15C-4E5B-44DB-B611-1BE8093B5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294CD-AABD-40EA-84E8-CECB252B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14987-D2F0-425D-A366-25E72975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3ED2F3-F3D4-445C-BD31-888753E1A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5CDC8-5E27-4AF6-8F11-9CCDF3C41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55FF4-29A2-49FF-BF82-B8FD643F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2869E-44B5-4DF1-AF8F-A2608E22D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13076-FEDC-472F-8C2C-90475B3B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7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495A-5F69-49EB-AFB0-FF373F5D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EE557-C3A9-49B0-83C9-F5B7EA1F0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8F618-2AFE-469E-B4DC-798631FD2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E897D-1B9E-4AD3-88E0-1D9B555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EB322-823C-481F-AB02-5776B11A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1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6EBB-36FB-42E6-B1D5-251AFFC5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78D10-421E-4395-9E2F-35DE479F3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F6B7B-FC27-4999-AFE9-8B63920F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06D54-E0D7-48DD-8B89-E7E76A3E6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8689A-FE5F-4349-80CA-A37BEB18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1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13AEC-A860-46F5-9C78-82284623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AAED2-26EC-48F3-9566-497CA57B0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6BC3E-9C78-4640-8688-FF1876993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3B3B8-C843-4836-9B6C-E4B2720C7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663C-DFC2-4DB5-9F7A-F0BF92869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93CD8-A39E-48BF-AD2E-64DCBFCC7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67C9-3401-44A7-A5A4-45375F81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B2C5E-EE6C-4479-90D3-4CF7834CD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C64FC-1FB6-4774-98BF-B6ED4380F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D98F-D72F-47FA-A914-BCCE71FC2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F789BE-917D-4B53-8454-7ECEAF74E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3AC49F-EF5C-460D-8560-E85CBEF19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02D5AD-7F83-4949-844E-567041E5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AF8E6B-A4A5-4161-B781-EBBD67B8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4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4E21-F7BC-4A72-B3B8-C53AA2E50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2CF65-FB6A-4092-8B4B-7F2EDFC6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CB248-93FC-431D-9E46-0D69F341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A95D0-D7ED-4302-A6E4-60648090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7D7ED-C976-4E90-AA68-AF0AB7320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5D214-B9D2-4337-A215-E02895EC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F00DB-1B5B-4C68-8E6A-BD6F2CA0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77764-2BB8-4521-A45B-BE0587FC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BFABD-5F1B-4CA2-8E1E-1FE071CE0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62D4F-8761-4583-9FF4-5F299CCCC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2A237-CFAE-46CF-BD43-B847B3B68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BDB20-C5A1-4632-9FF8-03F18943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943D5-17C5-4ABE-888F-A3D3494C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5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FEC4-D1C4-4600-A816-190CF261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0484F-55E4-4778-B3E7-80FF2A91C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89E1B-8179-4AD1-A48A-A3D422E3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9D668-3BCB-445A-82DD-C1A829ED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6790A-4905-43B1-BC7E-6987625D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71B5F-FDF7-4B53-81A0-EAFF04E1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128241-2640-435D-B499-21662B7C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A42A3-1320-4627-8E2B-00B39D669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BF22C-17CB-4027-A8D5-377EB7E91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A614B-31B7-41D6-A830-032E56C2965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05E3D-28B3-4A29-85F9-E77E08E30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34353-1C5E-4A9B-84A2-FC8D5575A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56062-85A4-4FE5-89FC-E771A94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2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04BB88-7396-455D-A417-A269CA7FC17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0DE89C-7B63-4E8A-B7C7-4B85949B678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DE6F44D-474D-4954-8A24-44D6874B9AEF}"/>
                </a:ext>
              </a:extLst>
            </p:cNvPr>
            <p:cNvGrpSpPr/>
            <p:nvPr/>
          </p:nvGrpSpPr>
          <p:grpSpPr>
            <a:xfrm>
              <a:off x="444285" y="321733"/>
              <a:ext cx="11499476" cy="6191702"/>
              <a:chOff x="444285" y="321733"/>
              <a:chExt cx="11499476" cy="619170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FD73375-C87A-43B8-92B0-217A9972FD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608" r="-2" b="27003"/>
              <a:stretch/>
            </p:blipFill>
            <p:spPr>
              <a:xfrm>
                <a:off x="444285" y="321733"/>
                <a:ext cx="5674894" cy="3030842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171EB59-09F0-421F-AB7E-41E88D4E5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5" r="22781" b="733"/>
              <a:stretch/>
            </p:blipFill>
            <p:spPr>
              <a:xfrm>
                <a:off x="444285" y="3417583"/>
                <a:ext cx="3014947" cy="309585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A6EE495-9699-471A-864E-13F054E244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2" t="8" r="27962" b="-3"/>
              <a:stretch/>
            </p:blipFill>
            <p:spPr>
              <a:xfrm>
                <a:off x="6195374" y="321733"/>
                <a:ext cx="5748387" cy="619170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55CA201-2B78-4908-AAD5-A682DD327E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8" t="9932" r="3433" b="5426"/>
              <a:stretch/>
            </p:blipFill>
            <p:spPr>
              <a:xfrm>
                <a:off x="3535427" y="3417583"/>
                <a:ext cx="2583752" cy="3095851"/>
              </a:xfrm>
              <a:prstGeom prst="rect">
                <a:avLst/>
              </a:prstGeom>
            </p:spPr>
          </p:pic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5243E3E-E15A-4199-A8CC-C75AF1F20B37}"/>
              </a:ext>
            </a:extLst>
          </p:cNvPr>
          <p:cNvSpPr/>
          <p:nvPr/>
        </p:nvSpPr>
        <p:spPr>
          <a:xfrm>
            <a:off x="411231" y="-22561"/>
            <a:ext cx="8416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St. Clair Health, Dunlap Family Outpatient Center - Commissioning Services</a:t>
            </a:r>
          </a:p>
        </p:txBody>
      </p:sp>
    </p:spTree>
    <p:extLst>
      <p:ext uri="{BB962C8B-B14F-4D97-AF65-F5344CB8AC3E}">
        <p14:creationId xmlns:p14="http://schemas.microsoft.com/office/powerpoint/2010/main" val="663299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12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Shifflett</dc:creator>
  <cp:lastModifiedBy>Taryn Shifflett</cp:lastModifiedBy>
  <cp:revision>1</cp:revision>
  <dcterms:created xsi:type="dcterms:W3CDTF">2025-01-22T12:31:26Z</dcterms:created>
  <dcterms:modified xsi:type="dcterms:W3CDTF">2025-01-22T15:26:05Z</dcterms:modified>
</cp:coreProperties>
</file>