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11" r:id="rId2"/>
    <p:sldId id="292" r:id="rId3"/>
    <p:sldId id="287" r:id="rId4"/>
    <p:sldId id="302" r:id="rId5"/>
    <p:sldId id="305" r:id="rId6"/>
    <p:sldId id="304" r:id="rId7"/>
    <p:sldId id="291" r:id="rId8"/>
    <p:sldId id="293" r:id="rId9"/>
    <p:sldId id="294" r:id="rId10"/>
    <p:sldId id="289" r:id="rId11"/>
    <p:sldId id="290" r:id="rId12"/>
    <p:sldId id="256" r:id="rId13"/>
    <p:sldId id="284" r:id="rId14"/>
    <p:sldId id="285" r:id="rId15"/>
    <p:sldId id="306" r:id="rId16"/>
    <p:sldId id="278" r:id="rId17"/>
    <p:sldId id="279" r:id="rId18"/>
    <p:sldId id="280" r:id="rId19"/>
    <p:sldId id="282" r:id="rId20"/>
    <p:sldId id="281" r:id="rId21"/>
    <p:sldId id="283" r:id="rId22"/>
    <p:sldId id="257" r:id="rId23"/>
  </p:sldIdLst>
  <p:sldSz cx="10058400" cy="77724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ather Grillo" initials="HG" lastIdx="3" clrIdx="0">
    <p:extLst>
      <p:ext uri="{19B8F6BF-5375-455C-9EA6-DF929625EA0E}">
        <p15:presenceInfo xmlns:p15="http://schemas.microsoft.com/office/powerpoint/2012/main" userId="S::hgrillo@cjlengineering.com::42572806-9595-4ab9-acfe-30943953238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7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4" autoAdjust="0"/>
    <p:restoredTop sz="94660"/>
  </p:normalViewPr>
  <p:slideViewPr>
    <p:cSldViewPr snapToGrid="0">
      <p:cViewPr>
        <p:scale>
          <a:sx n="100" d="100"/>
          <a:sy n="100" d="100"/>
        </p:scale>
        <p:origin x="24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4-20T14:22:53.050" idx="2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3T04:53:15.534"/>
    </inkml:context>
    <inkml:brush xml:id="br0">
      <inkml:brushProperty name="width" value="0.05" units="cm"/>
      <inkml:brushProperty name="height" value="0.05" units="cm"/>
      <inkml:brushProperty name="color" value="#EB7B0B"/>
      <inkml:brushProperty name="ignorePressure" value="1"/>
    </inkml:brush>
  </inkml:definitions>
  <inkml:trace contextRef="#ctx0" brushRef="#br0">1 1,'0'0,"0"0,18 7,22 2,1-1,1 0,0-2,1-1,0-2,21 1,12 1,662 43,2-20,168-20,-341-29,-178 4,-371 17,73 1,-109 1,1 0,-1 0,1-1,-8-1,2-3,23 3,0 0,0 0,0 0,1 0,-1 0,0 0,0 0,0 0,0-1,0 1,1 0,-1 0,0 0,0 0,0 0,0-1,0 1,0 0,0 0,0 0,0 0,0 0,0-1,0 1,0 0,0 0,0 0,0 0,0 0,0-1,0 1,0 0,0 0,0 0,0 0,0 0,-1 0,1-1,0 1,0 0,0 0,0 0,0 0,-1 0,1 0,0 0,0 0,0-1,-1 1,1 0,0 0,0 0,-1 0,10-1</inkml:trace>
  <inkml:trace contextRef="#ctx0" brushRef="#br0" timeOffset="1">4024 30,'4'0,"0"-1,1 1,-1 0,0 0,1 1,-1-1,0 0,0 1,1 0,0 0,13 1,443 31,2-13,268-14,-634-7,-4-1,0 2,13 4,-106-4,0 0,0 0,0 1,0-1,0 0,0 0,0 0,0 0,0 0,0 0,0 0,0 0,0 0,0 1,0-1,0 0,1 0,-1 0,-37 1,-55 0,82-2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3T04:53:15.534"/>
    </inkml:context>
    <inkml:brush xml:id="br0">
      <inkml:brushProperty name="width" value="0.05" units="cm"/>
      <inkml:brushProperty name="height" value="0.05" units="cm"/>
      <inkml:brushProperty name="color" value="#EB7B0B"/>
      <inkml:brushProperty name="ignorePressure" value="1"/>
    </inkml:brush>
  </inkml:definitions>
  <inkml:trace contextRef="#ctx0" brushRef="#br0">1 1,'0'0,"0"0,18 7,22 2,1-1,1 0,0-2,1-1,0-2,21 1,12 1,662 43,2-20,168-20,-341-29,-178 4,-371 17,73 1,-109 1,1 0,-1 0,1-1,-8-1,2-3,23 3,0 0,0 0,0 0,1 0,-1 0,0 0,0 0,0 0,0-1,0 1,1 0,-1 0,0 0,0 0,0 0,0-1,0 1,0 0,0 0,0 0,0 0,0 0,0-1,0 1,0 0,0 0,0 0,0 0,0 0,0-1,0 1,0 0,0 0,0 0,0 0,0 0,-1 0,1-1,0 1,0 0,0 0,0 0,0 0,-1 0,1 0,0 0,0 0,0-1,-1 1,1 0,0 0,0 0,-1 0,10-1</inkml:trace>
  <inkml:trace contextRef="#ctx0" brushRef="#br0" timeOffset="1">4024 30,'4'0,"0"-1,1 1,-1 0,0 0,1 1,-1-1,0 0,0 1,1 0,0 0,13 1,443 31,2-13,268-14,-634-7,-4-1,0 2,13 4,-106-4,0 0,0 0,0 1,0-1,0 0,0 0,0 0,0 0,0 0,0 0,0 0,0 0,0 0,0 1,0-1,0 0,1 0,-1 0,-37 1,-55 0,82-2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3T04:53:15.534"/>
    </inkml:context>
    <inkml:brush xml:id="br0">
      <inkml:brushProperty name="width" value="0.05" units="cm"/>
      <inkml:brushProperty name="height" value="0.05" units="cm"/>
      <inkml:brushProperty name="color" value="#EB7B0B"/>
      <inkml:brushProperty name="ignorePressure" value="1"/>
    </inkml:brush>
  </inkml:definitions>
  <inkml:trace contextRef="#ctx0" brushRef="#br0">1 1,'0'0,"0"0,18 7,22 2,1-1,1 0,0-2,1-1,0-2,21 1,12 1,662 43,2-20,168-20,-341-29,-178 4,-371 17,73 1,-109 1,1 0,-1 0,1-1,-8-1,2-3,23 3,0 0,0 0,0 0,1 0,-1 0,0 0,0 0,0 0,0-1,0 1,1 0,-1 0,0 0,0 0,0 0,0-1,0 1,0 0,0 0,0 0,0 0,0 0,0-1,0 1,0 0,0 0,0 0,0 0,0 0,0-1,0 1,0 0,0 0,0 0,0 0,0 0,-1 0,1-1,0 1,0 0,0 0,0 0,0 0,-1 0,1 0,0 0,0 0,0-1,-1 1,1 0,0 0,0 0,-1 0,10-1</inkml:trace>
  <inkml:trace contextRef="#ctx0" brushRef="#br0" timeOffset="1">4024 30,'4'0,"0"-1,1 1,-1 0,0 0,1 1,-1-1,0 0,0 1,1 0,0 0,13 1,443 31,2-13,268-14,-634-7,-4-1,0 2,13 4,-106-4,0 0,0 0,0 1,0-1,0 0,0 0,0 0,0 0,0 0,0 0,0 0,0 0,0 0,0 1,0-1,0 0,1 0,-1 0,-37 1,-55 0,82-2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3T04:53:15.534"/>
    </inkml:context>
    <inkml:brush xml:id="br0">
      <inkml:brushProperty name="width" value="0.05" units="cm"/>
      <inkml:brushProperty name="height" value="0.05" units="cm"/>
      <inkml:brushProperty name="color" value="#EB7B0B"/>
      <inkml:brushProperty name="ignorePressure" value="1"/>
    </inkml:brush>
  </inkml:definitions>
  <inkml:trace contextRef="#ctx0" brushRef="#br0">1 1,'0'0,"0"0,18 7,22 2,1-1,1 0,0-2,1-1,0-2,21 1,12 1,662 43,2-20,168-20,-341-29,-178 4,-371 17,73 1,-109 1,1 0,-1 0,1-1,-8-1,2-3,23 3,0 0,0 0,0 0,1 0,-1 0,0 0,0 0,0 0,0-1,0 1,1 0,-1 0,0 0,0 0,0 0,0-1,0 1,0 0,0 0,0 0,0 0,0 0,0-1,0 1,0 0,0 0,0 0,0 0,0 0,0-1,0 1,0 0,0 0,0 0,0 0,0 0,-1 0,1-1,0 1,0 0,0 0,0 0,0 0,-1 0,1 0,0 0,0 0,0-1,-1 1,1 0,0 0,0 0,-1 0,10-1</inkml:trace>
  <inkml:trace contextRef="#ctx0" brushRef="#br0" timeOffset="1">4024 30,'4'0,"0"-1,1 1,-1 0,0 0,1 1,-1-1,0 0,0 1,1 0,0 0,13 1,443 31,2-13,268-14,-634-7,-4-1,0 2,13 4,-106-4,0 0,0 0,0 1,0-1,0 0,0 0,0 0,0 0,0 0,0 0,0 0,0 0,0 0,0 1,0-1,0 0,1 0,-1 0,-37 1,-55 0,82-2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13T04:53:15.53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1,'0'0,"0"0,18 7,22 2,1-1,1 0,0-2,1-1,0-2,21 1,12 1,662 43,2-20,168-20,-341-29,-178 4,-371 17,73 1,-109 1,1 0,-1 0,1-1,-8-1,2-3,23 3,0 0,0 0,0 0,1 0,-1 0,0 0,0 0,0 0,0-1,0 1,1 0,-1 0,0 0,0 0,0 0,0-1,0 1,0 0,0 0,0 0,0 0,0 0,0-1,0 1,0 0,0 0,0 0,0 0,0 0,0-1,0 1,0 0,0 0,0 0,0 0,0 0,-1 0,1-1,0 1,0 0,0 0,0 0,0 0,-1 0,1 0,0 0,0 0,0-1,-1 1,1 0,0 0,0 0,-1 0,10-1</inkml:trace>
  <inkml:trace contextRef="#ctx0" brushRef="#br0" timeOffset="1">4024 30,'4'0,"0"-1,1 1,-1 0,0 0,1 1,-1-1,0 0,0 1,1 0,0 0,13 1,443 31,2-13,268-14,-634-7,-4-1,0 2,13 4,-106-4,0 0,0 0,0 1,0-1,0 0,0 0,0 0,0 0,0 0,0 0,0 0,0 0,0 0,0 1,0-1,0 0,1 0,-1 0,-37 1,-55 0,82-2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3A62-9B80-4674-8BF9-A55B21A536EC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C1E56-2F7D-485B-9F9E-ABEF2CB4F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06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3A62-9B80-4674-8BF9-A55B21A536EC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C1E56-2F7D-485B-9F9E-ABEF2CB4F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99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3A62-9B80-4674-8BF9-A55B21A536EC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C1E56-2F7D-485B-9F9E-ABEF2CB4F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23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082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591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3A62-9B80-4674-8BF9-A55B21A536EC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C1E56-2F7D-485B-9F9E-ABEF2CB4F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52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3A62-9B80-4674-8BF9-A55B21A536EC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C1E56-2F7D-485B-9F9E-ABEF2CB4F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994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3A62-9B80-4674-8BF9-A55B21A536EC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C1E56-2F7D-485B-9F9E-ABEF2CB4F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96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3A62-9B80-4674-8BF9-A55B21A536EC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C1E56-2F7D-485B-9F9E-ABEF2CB4F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36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3A62-9B80-4674-8BF9-A55B21A536EC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C1E56-2F7D-485B-9F9E-ABEF2CB4F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524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3A62-9B80-4674-8BF9-A55B21A536EC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C1E56-2F7D-485B-9F9E-ABEF2CB4F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57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3A62-9B80-4674-8BF9-A55B21A536EC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C1E56-2F7D-485B-9F9E-ABEF2CB4F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94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13A62-9B80-4674-8BF9-A55B21A536EC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C1E56-2F7D-485B-9F9E-ABEF2CB4F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527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13A62-9B80-4674-8BF9-A55B21A536EC}" type="datetimeFigureOut">
              <a:rPr lang="en-US" smtClean="0"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C1E56-2F7D-485B-9F9E-ABEF2CB4F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64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22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>
            <a:extLst>
              <a:ext uri="{FF2B5EF4-FFF2-40B4-BE49-F238E27FC236}">
                <a16:creationId xmlns:a16="http://schemas.microsoft.com/office/drawing/2014/main" id="{C67B31EA-8692-49A1-A827-D2F54F8BC681}"/>
              </a:ext>
            </a:extLst>
          </p:cNvPr>
          <p:cNvSpPr txBox="1"/>
          <p:nvPr/>
        </p:nvSpPr>
        <p:spPr>
          <a:xfrm>
            <a:off x="520859" y="2212621"/>
            <a:ext cx="448884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454545"/>
                </a:solidFill>
                <a:latin typeface="Bradley Hand ITC" panose="03070402050302030203" pitchFamily="66" charset="0"/>
              </a:rPr>
              <a:t>Come </a:t>
            </a:r>
            <a:r>
              <a:rPr lang="en-US" sz="2000" b="1" dirty="0">
                <a:solidFill>
                  <a:srgbClr val="454545"/>
                </a:solidFill>
                <a:latin typeface="Bradley Hand ITC" panose="03070402050302030203" pitchFamily="66" charset="0"/>
              </a:rPr>
              <a:t>+</a:t>
            </a:r>
            <a:r>
              <a:rPr lang="en-US" sz="3200" b="1" dirty="0">
                <a:solidFill>
                  <a:srgbClr val="454545"/>
                </a:solidFill>
                <a:latin typeface="Bradley Hand ITC" panose="03070402050302030203" pitchFamily="66" charset="0"/>
              </a:rPr>
              <a:t> visit with us!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DAC9B2-81AA-4EED-A144-7A67625DF076}"/>
              </a:ext>
            </a:extLst>
          </p:cNvPr>
          <p:cNvSpPr/>
          <p:nvPr/>
        </p:nvSpPr>
        <p:spPr>
          <a:xfrm>
            <a:off x="-1" y="0"/>
            <a:ext cx="5519221" cy="7772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C3E4E72-988A-408D-9064-1DEF1B1C98A3}"/>
              </a:ext>
            </a:extLst>
          </p:cNvPr>
          <p:cNvSpPr txBox="1"/>
          <p:nvPr/>
        </p:nvSpPr>
        <p:spPr>
          <a:xfrm>
            <a:off x="523907" y="2206525"/>
            <a:ext cx="448884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454545"/>
                </a:solidFill>
                <a:latin typeface="Bradley Hand ITC" panose="03070402050302030203" pitchFamily="66" charset="0"/>
              </a:rPr>
              <a:t>Come </a:t>
            </a:r>
            <a:r>
              <a:rPr lang="en-US" sz="2000" b="1" dirty="0">
                <a:solidFill>
                  <a:srgbClr val="454545"/>
                </a:solidFill>
                <a:latin typeface="Bradley Hand ITC" panose="03070402050302030203" pitchFamily="66" charset="0"/>
              </a:rPr>
              <a:t>+</a:t>
            </a:r>
            <a:r>
              <a:rPr lang="en-US" sz="3200" b="1" dirty="0">
                <a:solidFill>
                  <a:srgbClr val="454545"/>
                </a:solidFill>
                <a:latin typeface="Bradley Hand ITC" panose="03070402050302030203" pitchFamily="66" charset="0"/>
              </a:rPr>
              <a:t> visit with us!</a:t>
            </a:r>
          </a:p>
        </p:txBody>
      </p:sp>
      <p:pic>
        <p:nvPicPr>
          <p:cNvPr id="44" name="Picture 43" descr="Text, logo&#10;&#10;Description automatically generated">
            <a:extLst>
              <a:ext uri="{FF2B5EF4-FFF2-40B4-BE49-F238E27FC236}">
                <a16:creationId xmlns:a16="http://schemas.microsoft.com/office/drawing/2014/main" id="{F240CD9A-EF50-4605-BB9C-1A4502B12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695" y="1216056"/>
            <a:ext cx="2733033" cy="68325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86EE248-78FE-49C7-BB6F-9DD867AD5A94}"/>
              </a:ext>
            </a:extLst>
          </p:cNvPr>
          <p:cNvCxnSpPr>
            <a:cxnSpLocks/>
          </p:cNvCxnSpPr>
          <p:nvPr/>
        </p:nvCxnSpPr>
        <p:spPr>
          <a:xfrm>
            <a:off x="5479310" y="1192792"/>
            <a:ext cx="0" cy="5328509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DB5B75B8-336C-42A4-82EC-FB6B1D4BB343}"/>
              </a:ext>
            </a:extLst>
          </p:cNvPr>
          <p:cNvSpPr/>
          <p:nvPr/>
        </p:nvSpPr>
        <p:spPr>
          <a:xfrm>
            <a:off x="-1345120" y="4146887"/>
            <a:ext cx="542669" cy="508678"/>
          </a:xfrm>
          <a:prstGeom prst="ellipse">
            <a:avLst/>
          </a:prstGeom>
          <a:solidFill>
            <a:srgbClr val="EB7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55" b="1" dirty="0"/>
          </a:p>
        </p:txBody>
      </p:sp>
      <p:sp>
        <p:nvSpPr>
          <p:cNvPr id="50" name="TextBox 27">
            <a:extLst>
              <a:ext uri="{FF2B5EF4-FFF2-40B4-BE49-F238E27FC236}">
                <a16:creationId xmlns:a16="http://schemas.microsoft.com/office/drawing/2014/main" id="{0D95D2F9-E4FC-44C6-A211-D0210CF28662}"/>
              </a:ext>
            </a:extLst>
          </p:cNvPr>
          <p:cNvSpPr txBox="1"/>
          <p:nvPr/>
        </p:nvSpPr>
        <p:spPr>
          <a:xfrm>
            <a:off x="-1384773" y="4224437"/>
            <a:ext cx="706159" cy="320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85" dirty="0"/>
              <a:t>www.</a:t>
            </a:r>
          </a:p>
        </p:txBody>
      </p:sp>
      <p:pic>
        <p:nvPicPr>
          <p:cNvPr id="54" name="Picture 53" descr="Qr code&#10;&#10;Description automatically generated">
            <a:extLst>
              <a:ext uri="{FF2B5EF4-FFF2-40B4-BE49-F238E27FC236}">
                <a16:creationId xmlns:a16="http://schemas.microsoft.com/office/drawing/2014/main" id="{B5C267FC-BF23-41AB-9A93-4ACA467A3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258" y="5834849"/>
            <a:ext cx="575353" cy="575353"/>
          </a:xfrm>
          <a:prstGeom prst="rect">
            <a:avLst/>
          </a:prstGeom>
        </p:spPr>
      </p:pic>
      <p:pic>
        <p:nvPicPr>
          <p:cNvPr id="55" name="Picture 54" descr="Icon&#10;&#10;Description automatically generated">
            <a:extLst>
              <a:ext uri="{FF2B5EF4-FFF2-40B4-BE49-F238E27FC236}">
                <a16:creationId xmlns:a16="http://schemas.microsoft.com/office/drawing/2014/main" id="{EA30946D-0D0D-47C6-ACCB-7AD1390E0C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75000"/>
          </a:blip>
          <a:srcRect t="1" r="74164" b="50593"/>
          <a:stretch/>
        </p:blipFill>
        <p:spPr>
          <a:xfrm>
            <a:off x="2724283" y="6055792"/>
            <a:ext cx="335904" cy="326415"/>
          </a:xfrm>
          <a:prstGeom prst="rect">
            <a:avLst/>
          </a:prstGeom>
        </p:spPr>
      </p:pic>
      <p:pic>
        <p:nvPicPr>
          <p:cNvPr id="56" name="Picture 55" descr="Icon&#10;&#10;Description automatically generated">
            <a:extLst>
              <a:ext uri="{FF2B5EF4-FFF2-40B4-BE49-F238E27FC236}">
                <a16:creationId xmlns:a16="http://schemas.microsoft.com/office/drawing/2014/main" id="{D179358D-06B2-47B3-8093-B103F7C4F2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75000"/>
          </a:blip>
          <a:srcRect l="49040" t="48981" r="25342" b="1613"/>
          <a:stretch/>
        </p:blipFill>
        <p:spPr>
          <a:xfrm>
            <a:off x="2343283" y="6055792"/>
            <a:ext cx="333083" cy="326415"/>
          </a:xfrm>
          <a:prstGeom prst="rect">
            <a:avLst/>
          </a:prstGeom>
        </p:spPr>
      </p:pic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95324241-8604-4DFE-BA50-D48439D1D3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75000"/>
          </a:blip>
          <a:srcRect l="74381" b="50975"/>
          <a:stretch/>
        </p:blipFill>
        <p:spPr>
          <a:xfrm>
            <a:off x="3129241" y="6055792"/>
            <a:ext cx="333082" cy="323901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63D95A6D-C395-482C-80E4-4D4DFAE114F7}"/>
              </a:ext>
            </a:extLst>
          </p:cNvPr>
          <p:cNvSpPr txBox="1"/>
          <p:nvPr/>
        </p:nvSpPr>
        <p:spPr>
          <a:xfrm>
            <a:off x="2282704" y="5736443"/>
            <a:ext cx="1719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Bradley Hand ITC" panose="03070402050302030203" pitchFamily="66" charset="0"/>
              </a:rPr>
              <a:t>Connect with us: </a:t>
            </a:r>
          </a:p>
        </p:txBody>
      </p:sp>
      <p:pic>
        <p:nvPicPr>
          <p:cNvPr id="59" name="Picture 58" descr="Shape&#10;&#10;Description automatically generated">
            <a:extLst>
              <a:ext uri="{FF2B5EF4-FFF2-40B4-BE49-F238E27FC236}">
                <a16:creationId xmlns:a16="http://schemas.microsoft.com/office/drawing/2014/main" id="{37E3604F-2617-4FF7-98CB-20F1CFF637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377" y="6079228"/>
            <a:ext cx="269716" cy="277027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0FED5F4F-2A04-40F6-8CEA-752430166EBA}"/>
              </a:ext>
            </a:extLst>
          </p:cNvPr>
          <p:cNvSpPr txBox="1"/>
          <p:nvPr/>
        </p:nvSpPr>
        <p:spPr>
          <a:xfrm>
            <a:off x="2111866" y="3422627"/>
            <a:ext cx="1651930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300" dirty="0">
                <a:ln>
                  <a:solidFill>
                    <a:srgbClr val="454545"/>
                  </a:solidFill>
                </a:ln>
                <a:solidFill>
                  <a:srgbClr val="454545"/>
                </a:solidFill>
                <a:latin typeface="Cabin" pitchFamily="2" charset="0"/>
              </a:rPr>
              <a:t>FALL</a:t>
            </a:r>
            <a:r>
              <a:rPr lang="en-US" sz="5400" dirty="0">
                <a:ln>
                  <a:solidFill>
                    <a:srgbClr val="454545"/>
                  </a:solidFill>
                </a:ln>
                <a:solidFill>
                  <a:srgbClr val="454545"/>
                </a:solidFill>
                <a:latin typeface="Cabin" pitchFamily="2" charset="0"/>
              </a:rPr>
              <a:t> </a:t>
            </a:r>
          </a:p>
          <a:p>
            <a:r>
              <a:rPr lang="en-US" sz="2550" dirty="0">
                <a:ln>
                  <a:solidFill>
                    <a:srgbClr val="454545"/>
                  </a:solidFill>
                </a:ln>
                <a:solidFill>
                  <a:srgbClr val="454545"/>
                </a:solidFill>
                <a:latin typeface="Cabin" pitchFamily="2" charset="0"/>
              </a:rPr>
              <a:t>CAREER</a:t>
            </a:r>
          </a:p>
          <a:p>
            <a:r>
              <a:rPr lang="en-US" sz="3600" dirty="0">
                <a:ln>
                  <a:solidFill>
                    <a:srgbClr val="454545"/>
                  </a:solidFill>
                </a:ln>
                <a:solidFill>
                  <a:srgbClr val="454545"/>
                </a:solidFill>
                <a:latin typeface="Cabin" pitchFamily="2" charset="0"/>
              </a:rPr>
              <a:t>FAIRS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049FF0F-CB21-40BF-9853-B31E17C8672F}"/>
              </a:ext>
            </a:extLst>
          </p:cNvPr>
          <p:cNvSpPr txBox="1"/>
          <p:nvPr/>
        </p:nvSpPr>
        <p:spPr>
          <a:xfrm>
            <a:off x="2115501" y="2838440"/>
            <a:ext cx="165193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ln>
                  <a:solidFill>
                    <a:srgbClr val="454545"/>
                  </a:solidFill>
                </a:ln>
                <a:solidFill>
                  <a:srgbClr val="454545"/>
                </a:solidFill>
                <a:latin typeface="Cabin" pitchFamily="2" charset="0"/>
              </a:rPr>
              <a:t>2023</a:t>
            </a:r>
            <a:r>
              <a:rPr lang="en-US" sz="5400" dirty="0">
                <a:ln>
                  <a:solidFill>
                    <a:srgbClr val="454545"/>
                  </a:solidFill>
                </a:ln>
                <a:solidFill>
                  <a:srgbClr val="454545"/>
                </a:solidFill>
                <a:latin typeface="Cabin" pitchFamily="2" charset="0"/>
              </a:rPr>
              <a:t> 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1ADE399-AF7F-41BC-B1D8-308D5C93BFB8}"/>
              </a:ext>
            </a:extLst>
          </p:cNvPr>
          <p:cNvCxnSpPr>
            <a:cxnSpLocks/>
          </p:cNvCxnSpPr>
          <p:nvPr/>
        </p:nvCxnSpPr>
        <p:spPr>
          <a:xfrm>
            <a:off x="5546654" y="1189252"/>
            <a:ext cx="0" cy="5328509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4A200746-25B3-4134-B532-2B672791211B}"/>
              </a:ext>
            </a:extLst>
          </p:cNvPr>
          <p:cNvSpPr txBox="1"/>
          <p:nvPr/>
        </p:nvSpPr>
        <p:spPr>
          <a:xfrm>
            <a:off x="5439397" y="947297"/>
            <a:ext cx="1602444" cy="56323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bin" pitchFamily="2" charset="0"/>
              </a:rPr>
              <a:t>9.19</a:t>
            </a:r>
          </a:p>
          <a:p>
            <a:pPr algn="r"/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bin" pitchFamily="2" charset="0"/>
            </a:endParaRPr>
          </a:p>
          <a:p>
            <a:pPr algn="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bin" pitchFamily="2" charset="0"/>
              </a:rPr>
              <a:t>9.26</a:t>
            </a:r>
          </a:p>
          <a:p>
            <a:pPr algn="r"/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bin" pitchFamily="2" charset="0"/>
            </a:endParaRPr>
          </a:p>
          <a:p>
            <a:pPr algn="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bin" pitchFamily="2" charset="0"/>
              </a:rPr>
              <a:t>9.28</a:t>
            </a:r>
          </a:p>
          <a:p>
            <a:pPr algn="r"/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bin" pitchFamily="2" charset="0"/>
            </a:endParaRPr>
          </a:p>
          <a:p>
            <a:pPr algn="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bin" pitchFamily="2" charset="0"/>
              </a:rPr>
              <a:t>10.4</a:t>
            </a:r>
          </a:p>
          <a:p>
            <a:pPr algn="r"/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bin" pitchFamily="2" charset="0"/>
            </a:endParaRPr>
          </a:p>
          <a:p>
            <a:pPr algn="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bin" pitchFamily="2" charset="0"/>
              </a:rPr>
              <a:t>10.9</a:t>
            </a:r>
          </a:p>
          <a:p>
            <a:pPr algn="r"/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bin" pitchFamily="2" charset="0"/>
            </a:endParaRPr>
          </a:p>
          <a:p>
            <a:pPr algn="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bin" pitchFamily="2" charset="0"/>
              </a:rPr>
              <a:t>10.19</a:t>
            </a:r>
          </a:p>
          <a:p>
            <a:pPr algn="r"/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Cabin" pitchFamily="2" charset="0"/>
            </a:endParaRPr>
          </a:p>
          <a:p>
            <a:pPr algn="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bin" pitchFamily="2" charset="0"/>
              </a:rPr>
              <a:t>10.26</a:t>
            </a:r>
          </a:p>
        </p:txBody>
      </p:sp>
      <p:pic>
        <p:nvPicPr>
          <p:cNvPr id="22" name="Picture 2" descr="Logos and Identity | Robert Morris University">
            <a:extLst>
              <a:ext uri="{FF2B5EF4-FFF2-40B4-BE49-F238E27FC236}">
                <a16:creationId xmlns:a16="http://schemas.microsoft.com/office/drawing/2014/main" id="{B028F9BD-FF55-4E6B-9FFB-A69267D38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477" y="883834"/>
            <a:ext cx="1252036" cy="58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Visual Identity | Living Our Brand | University of Pittsburgh">
            <a:extLst>
              <a:ext uri="{FF2B5EF4-FFF2-40B4-BE49-F238E27FC236}">
                <a16:creationId xmlns:a16="http://schemas.microsoft.com/office/drawing/2014/main" id="{C5DD8C0F-FD62-46D2-823F-D72FA0C1A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900" y="1652161"/>
            <a:ext cx="1516228" cy="58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Youngstown State University (YSU) - Humtown">
            <a:extLst>
              <a:ext uri="{FF2B5EF4-FFF2-40B4-BE49-F238E27FC236}">
                <a16:creationId xmlns:a16="http://schemas.microsoft.com/office/drawing/2014/main" id="{58796E31-8601-4809-AB7B-4A5967C0E7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85" b="23689"/>
          <a:stretch/>
        </p:blipFill>
        <p:spPr bwMode="auto">
          <a:xfrm>
            <a:off x="7518653" y="2536326"/>
            <a:ext cx="1209132" cy="61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4666146-7CA1-4F94-A809-ED29DE46E1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3508" y="3369564"/>
            <a:ext cx="1516228" cy="758114"/>
          </a:xfrm>
          <a:prstGeom prst="rect">
            <a:avLst/>
          </a:prstGeom>
        </p:spPr>
      </p:pic>
      <p:pic>
        <p:nvPicPr>
          <p:cNvPr id="29" name="Picture 8" descr="Penn State Altoona - Wikipedia">
            <a:extLst>
              <a:ext uri="{FF2B5EF4-FFF2-40B4-BE49-F238E27FC236}">
                <a16:creationId xmlns:a16="http://schemas.microsoft.com/office/drawing/2014/main" id="{14ED8990-E287-41A9-9A94-A811BBC92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508" y="4336491"/>
            <a:ext cx="1570301" cy="51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University of Pittsburgh at Johnstown - Wikipedia">
            <a:extLst>
              <a:ext uri="{FF2B5EF4-FFF2-40B4-BE49-F238E27FC236}">
                <a16:creationId xmlns:a16="http://schemas.microsoft.com/office/drawing/2014/main" id="{11852552-64EA-43F5-9B01-DADEE91AE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245" y="5187651"/>
            <a:ext cx="1522825" cy="65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09D15AD-E6B8-4361-8545-02BCB317968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12503"/>
          <a:stretch/>
        </p:blipFill>
        <p:spPr>
          <a:xfrm>
            <a:off x="7630447" y="6008487"/>
            <a:ext cx="1064771" cy="675894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CB322DDE-7118-47E3-91C8-34BCA2D1B555}"/>
              </a:ext>
            </a:extLst>
          </p:cNvPr>
          <p:cNvSpPr/>
          <p:nvPr/>
        </p:nvSpPr>
        <p:spPr>
          <a:xfrm>
            <a:off x="2435035" y="2126602"/>
            <a:ext cx="226486" cy="2600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8421B6E-B6DF-426A-8F78-A830906DA531}"/>
              </a:ext>
            </a:extLst>
          </p:cNvPr>
          <p:cNvSpPr/>
          <p:nvPr/>
        </p:nvSpPr>
        <p:spPr>
          <a:xfrm>
            <a:off x="2236136" y="2132629"/>
            <a:ext cx="226486" cy="2600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CD077F7-6B0B-481F-956F-45A1F3037B61}"/>
              </a:ext>
            </a:extLst>
          </p:cNvPr>
          <p:cNvSpPr/>
          <p:nvPr/>
        </p:nvSpPr>
        <p:spPr>
          <a:xfrm>
            <a:off x="3090843" y="2126602"/>
            <a:ext cx="226486" cy="2600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CC143E5-1651-4819-9EF5-E5E3BDB1EC90}"/>
              </a:ext>
            </a:extLst>
          </p:cNvPr>
          <p:cNvSpPr/>
          <p:nvPr/>
        </p:nvSpPr>
        <p:spPr>
          <a:xfrm>
            <a:off x="2777484" y="5615597"/>
            <a:ext cx="176135" cy="23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F8189DD-0BD4-4AFD-BCF9-CCF11A61F830}"/>
              </a:ext>
            </a:extLst>
          </p:cNvPr>
          <p:cNvSpPr/>
          <p:nvPr/>
        </p:nvSpPr>
        <p:spPr>
          <a:xfrm>
            <a:off x="261257" y="222070"/>
            <a:ext cx="9480035" cy="72898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EC85FE7-13D7-431F-8B7C-62AB232124DC}"/>
              </a:ext>
            </a:extLst>
          </p:cNvPr>
          <p:cNvSpPr/>
          <p:nvPr/>
        </p:nvSpPr>
        <p:spPr>
          <a:xfrm>
            <a:off x="2678875" y="2123554"/>
            <a:ext cx="226486" cy="2600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A59E35-5D9C-43E6-BA7A-4162DFD3F6E4}"/>
              </a:ext>
            </a:extLst>
          </p:cNvPr>
          <p:cNvSpPr/>
          <p:nvPr/>
        </p:nvSpPr>
        <p:spPr>
          <a:xfrm>
            <a:off x="2479976" y="2129581"/>
            <a:ext cx="226486" cy="2600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476C1D2-F188-465B-9DB7-F61E8A1BF077}"/>
              </a:ext>
            </a:extLst>
          </p:cNvPr>
          <p:cNvSpPr/>
          <p:nvPr/>
        </p:nvSpPr>
        <p:spPr>
          <a:xfrm>
            <a:off x="3334683" y="2123554"/>
            <a:ext cx="226486" cy="2600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205991F-299F-4FDF-91EE-54DB8257AF0D}"/>
              </a:ext>
            </a:extLst>
          </p:cNvPr>
          <p:cNvSpPr/>
          <p:nvPr/>
        </p:nvSpPr>
        <p:spPr>
          <a:xfrm>
            <a:off x="3222492" y="5616105"/>
            <a:ext cx="176135" cy="23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F238EB3-060A-4E2C-8397-E8B022AB4DBF}"/>
              </a:ext>
            </a:extLst>
          </p:cNvPr>
          <p:cNvSpPr txBox="1"/>
          <p:nvPr/>
        </p:nvSpPr>
        <p:spPr>
          <a:xfrm>
            <a:off x="2432202" y="2053958"/>
            <a:ext cx="1719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Bradley Hand ITC" panose="03070402050302030203" pitchFamily="66" charset="0"/>
              </a:rPr>
              <a:t>.   .       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5CD8DD7-577E-46AB-A974-B0E5DB6973AA}"/>
              </a:ext>
            </a:extLst>
          </p:cNvPr>
          <p:cNvSpPr txBox="1"/>
          <p:nvPr/>
        </p:nvSpPr>
        <p:spPr>
          <a:xfrm>
            <a:off x="3160819" y="5643584"/>
            <a:ext cx="1719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Bradley Hand ITC" panose="03070402050302030203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4289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D8B7FE82-8D98-4647-AB7F-6D2973F3CD39}"/>
              </a:ext>
            </a:extLst>
          </p:cNvPr>
          <p:cNvSpPr/>
          <p:nvPr/>
        </p:nvSpPr>
        <p:spPr>
          <a:xfrm>
            <a:off x="584838" y="6829939"/>
            <a:ext cx="542669" cy="508678"/>
          </a:xfrm>
          <a:prstGeom prst="ellipse">
            <a:avLst/>
          </a:prstGeom>
          <a:solidFill>
            <a:srgbClr val="EB7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55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64EE48-2EE3-494E-B830-F843418BF046}"/>
              </a:ext>
            </a:extLst>
          </p:cNvPr>
          <p:cNvSpPr/>
          <p:nvPr/>
        </p:nvSpPr>
        <p:spPr>
          <a:xfrm>
            <a:off x="-1603538" y="811271"/>
            <a:ext cx="1338905" cy="3668899"/>
          </a:xfrm>
          <a:prstGeom prst="rect">
            <a:avLst/>
          </a:prstGeom>
          <a:solidFill>
            <a:srgbClr val="ED7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72BDDB-EA77-4C78-958E-E22893FB561B}"/>
              </a:ext>
            </a:extLst>
          </p:cNvPr>
          <p:cNvSpPr txBox="1"/>
          <p:nvPr/>
        </p:nvSpPr>
        <p:spPr>
          <a:xfrm>
            <a:off x="-178" y="934315"/>
            <a:ext cx="10064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Want </a:t>
            </a:r>
          </a:p>
          <a:p>
            <a:pPr algn="ctr"/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new job to </a:t>
            </a:r>
          </a:p>
          <a:p>
            <a:pPr algn="ctr"/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complain about?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17DA38-6C93-4C2F-A685-DECBB086E596}"/>
              </a:ext>
            </a:extLst>
          </p:cNvPr>
          <p:cNvSpPr txBox="1"/>
          <p:nvPr/>
        </p:nvSpPr>
        <p:spPr>
          <a:xfrm>
            <a:off x="-9374" y="2141651"/>
            <a:ext cx="10064750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EB7B0B"/>
                </a:solidFill>
              </a:rPr>
              <a:t>Awesome Benefits </a:t>
            </a:r>
          </a:p>
          <a:p>
            <a:pPr algn="ctr"/>
            <a:r>
              <a:rPr lang="en-US" sz="2400" dirty="0">
                <a:solidFill>
                  <a:srgbClr val="EB7B0B"/>
                </a:solidFill>
              </a:rPr>
              <a:t>Generous Paid Time Off</a:t>
            </a:r>
          </a:p>
          <a:p>
            <a:pPr algn="ctr"/>
            <a:r>
              <a:rPr lang="en-US" sz="2100" dirty="0">
                <a:solidFill>
                  <a:srgbClr val="EB7B0B"/>
                </a:solidFill>
              </a:rPr>
              <a:t>Low Turnover Rate in the Industry</a:t>
            </a:r>
          </a:p>
          <a:p>
            <a:pPr algn="ctr"/>
            <a:r>
              <a:rPr lang="en-US" sz="2200" dirty="0">
                <a:solidFill>
                  <a:srgbClr val="EB7B0B"/>
                </a:solidFill>
              </a:rPr>
              <a:t>Flexible Schedule w/ Half-Day Fridays</a:t>
            </a:r>
          </a:p>
          <a:p>
            <a:pPr algn="ctr"/>
            <a:r>
              <a:rPr lang="en-US" sz="2200" dirty="0">
                <a:solidFill>
                  <a:srgbClr val="EB7B0B"/>
                </a:solidFill>
              </a:rPr>
              <a:t>Paid Week Off the Last Week of the Year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Interested in becoming a part of </a:t>
            </a:r>
            <a:r>
              <a:rPr lang="en-US" sz="1700" dirty="0">
                <a:solidFill>
                  <a:srgbClr val="EB7B0B"/>
                </a:solidFill>
              </a:rPr>
              <a:t>#thecjlteam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but don’t see a job </a:t>
            </a:r>
          </a:p>
          <a:p>
            <a:pPr algn="ctr"/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post that matches your qualifications? Check out </a:t>
            </a:r>
            <a:r>
              <a:rPr lang="en-US" sz="1700" dirty="0">
                <a:solidFill>
                  <a:srgbClr val="EB7B0B"/>
                </a:solidFill>
              </a:rPr>
              <a:t>cjlengineering.com/careers</a:t>
            </a:r>
          </a:p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A1232A-B230-4E55-990F-FABD4F09B9B4}"/>
              </a:ext>
            </a:extLst>
          </p:cNvPr>
          <p:cNvSpPr txBox="1"/>
          <p:nvPr/>
        </p:nvSpPr>
        <p:spPr>
          <a:xfrm>
            <a:off x="4514" y="5881446"/>
            <a:ext cx="10064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Come Work For Us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CBD9FB2-CB43-44DA-9868-577557010AB3}"/>
                  </a:ext>
                </a:extLst>
              </p14:cNvPr>
              <p14:cNvContentPartPr/>
              <p14:nvPr/>
            </p14:nvContentPartPr>
            <p14:xfrm>
              <a:off x="4319031" y="6268766"/>
              <a:ext cx="2208657" cy="50183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CBD9FB2-CB43-44DA-9868-577557010AB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10031" y="6259805"/>
                <a:ext cx="2226297" cy="67747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3E2FC9C-9A2A-4CA2-B89A-610A148CEA27}"/>
              </a:ext>
            </a:extLst>
          </p:cNvPr>
          <p:cNvSpPr txBox="1"/>
          <p:nvPr/>
        </p:nvSpPr>
        <p:spPr>
          <a:xfrm>
            <a:off x="4160516" y="5532796"/>
            <a:ext cx="2701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B7B0B"/>
                </a:solidFill>
                <a:latin typeface="Ink Free" panose="03080402000500000000" pitchFamily="66" charset="0"/>
              </a:rPr>
              <a:t>Design  With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636A48-1401-4A0B-A307-B7BDDFED8576}"/>
              </a:ext>
            </a:extLst>
          </p:cNvPr>
          <p:cNvSpPr/>
          <p:nvPr/>
        </p:nvSpPr>
        <p:spPr>
          <a:xfrm>
            <a:off x="261257" y="222070"/>
            <a:ext cx="9480035" cy="7289800"/>
          </a:xfrm>
          <a:prstGeom prst="rect">
            <a:avLst/>
          </a:prstGeom>
          <a:noFill/>
          <a:ln>
            <a:solidFill>
              <a:srgbClr val="EB7B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Qr code&#10;&#10;Description automatically generated">
            <a:extLst>
              <a:ext uri="{FF2B5EF4-FFF2-40B4-BE49-F238E27FC236}">
                <a16:creationId xmlns:a16="http://schemas.microsoft.com/office/drawing/2014/main" id="{8A433C93-874A-4425-AAF4-EA91963084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90" t="6794" r="8143" b="7531"/>
          <a:stretch/>
        </p:blipFill>
        <p:spPr>
          <a:xfrm>
            <a:off x="521837" y="6022608"/>
            <a:ext cx="668670" cy="679030"/>
          </a:xfrm>
          <a:prstGeom prst="rect">
            <a:avLst/>
          </a:prstGeom>
        </p:spPr>
      </p:pic>
      <p:sp>
        <p:nvSpPr>
          <p:cNvPr id="13" name="TextBox 27">
            <a:extLst>
              <a:ext uri="{FF2B5EF4-FFF2-40B4-BE49-F238E27FC236}">
                <a16:creationId xmlns:a16="http://schemas.microsoft.com/office/drawing/2014/main" id="{B1D7587A-9C68-4C87-97FF-6836C6BEFA78}"/>
              </a:ext>
            </a:extLst>
          </p:cNvPr>
          <p:cNvSpPr txBox="1"/>
          <p:nvPr/>
        </p:nvSpPr>
        <p:spPr>
          <a:xfrm>
            <a:off x="545185" y="6907489"/>
            <a:ext cx="706159" cy="320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85" dirty="0"/>
              <a:t>www.</a:t>
            </a:r>
          </a:p>
        </p:txBody>
      </p:sp>
      <p:pic>
        <p:nvPicPr>
          <p:cNvPr id="14" name="Picture 13" descr="Text, logo&#10;&#10;Description automatically generated">
            <a:extLst>
              <a:ext uri="{FF2B5EF4-FFF2-40B4-BE49-F238E27FC236}">
                <a16:creationId xmlns:a16="http://schemas.microsoft.com/office/drawing/2014/main" id="{35C25BB4-226B-4686-8932-0D3440EA65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0516" y="6831676"/>
            <a:ext cx="1756470" cy="439118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E9368F95-56BF-4E31-A634-CB966D5E195E}"/>
              </a:ext>
            </a:extLst>
          </p:cNvPr>
          <p:cNvSpPr/>
          <p:nvPr/>
        </p:nvSpPr>
        <p:spPr>
          <a:xfrm>
            <a:off x="900223" y="408131"/>
            <a:ext cx="8265042" cy="5040538"/>
          </a:xfrm>
          <a:prstGeom prst="triangle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C674B9-4356-46A9-B1C7-71F6244A3462}"/>
              </a:ext>
            </a:extLst>
          </p:cNvPr>
          <p:cNvSpPr txBox="1"/>
          <p:nvPr/>
        </p:nvSpPr>
        <p:spPr>
          <a:xfrm rot="18563276">
            <a:off x="1232843" y="2431191"/>
            <a:ext cx="3052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EB7B0B"/>
                </a:solidFill>
                <a:latin typeface="Ink Free" panose="03080402000500000000" pitchFamily="66" charset="0"/>
              </a:rPr>
              <a:t>Quality People</a:t>
            </a: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190A09AC-1198-4B42-8B8E-E78C5D9286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biLevel thresh="75000"/>
          </a:blip>
          <a:srcRect t="1" r="74164" b="50593"/>
          <a:stretch/>
        </p:blipFill>
        <p:spPr>
          <a:xfrm>
            <a:off x="1595956" y="6918182"/>
            <a:ext cx="335904" cy="326415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4465E705-ADA2-40BF-A565-3CF73DCCD1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biLevel thresh="75000"/>
          </a:blip>
          <a:srcRect l="49040" t="48981" r="25342" b="1613"/>
          <a:stretch/>
        </p:blipFill>
        <p:spPr>
          <a:xfrm>
            <a:off x="1231596" y="6920698"/>
            <a:ext cx="333083" cy="326415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7686099A-92F7-48C1-BF28-8D46AA000C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biLevel thresh="75000"/>
          </a:blip>
          <a:srcRect l="74381" b="50975"/>
          <a:stretch/>
        </p:blipFill>
        <p:spPr>
          <a:xfrm>
            <a:off x="1953072" y="6919440"/>
            <a:ext cx="333082" cy="323901"/>
          </a:xfrm>
          <a:prstGeom prst="rect">
            <a:avLst/>
          </a:prstGeom>
        </p:spPr>
      </p:pic>
      <p:sp>
        <p:nvSpPr>
          <p:cNvPr id="19" name="object 3">
            <a:extLst>
              <a:ext uri="{FF2B5EF4-FFF2-40B4-BE49-F238E27FC236}">
                <a16:creationId xmlns:a16="http://schemas.microsoft.com/office/drawing/2014/main" id="{88998C9B-5A02-4161-89B4-FB49CF49FC8B}"/>
              </a:ext>
            </a:extLst>
          </p:cNvPr>
          <p:cNvSpPr txBox="1"/>
          <p:nvPr/>
        </p:nvSpPr>
        <p:spPr>
          <a:xfrm>
            <a:off x="1713354" y="4973224"/>
            <a:ext cx="6495926" cy="3667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400" b="1" spc="-60" dirty="0">
                <a:solidFill>
                  <a:srgbClr val="EB7B0B"/>
                </a:solidFill>
                <a:cs typeface="Gill Sans MT"/>
              </a:rPr>
              <a:t>* </a:t>
            </a:r>
            <a:r>
              <a:rPr sz="1400" b="1" spc="-60" dirty="0">
                <a:solidFill>
                  <a:srgbClr val="EB7B0B"/>
                </a:solidFill>
                <a:cs typeface="Gill Sans MT"/>
              </a:rPr>
              <a:t>Named</a:t>
            </a:r>
            <a:r>
              <a:rPr sz="1400" b="1" spc="-80" dirty="0">
                <a:solidFill>
                  <a:srgbClr val="EB7B0B"/>
                </a:solidFill>
                <a:cs typeface="Gill Sans MT"/>
              </a:rPr>
              <a:t> </a:t>
            </a:r>
            <a:r>
              <a:rPr sz="1400" b="1" spc="-65" dirty="0">
                <a:solidFill>
                  <a:srgbClr val="EB7B0B"/>
                </a:solidFill>
                <a:cs typeface="Gill Sans MT"/>
              </a:rPr>
              <a:t>to</a:t>
            </a:r>
            <a:r>
              <a:rPr sz="1400" b="1" spc="-75" dirty="0">
                <a:solidFill>
                  <a:srgbClr val="EB7B0B"/>
                </a:solidFill>
                <a:cs typeface="Gill Sans MT"/>
              </a:rPr>
              <a:t> </a:t>
            </a:r>
            <a:r>
              <a:rPr sz="1400" b="1" spc="-25" dirty="0">
                <a:solidFill>
                  <a:srgbClr val="EB7B0B"/>
                </a:solidFill>
                <a:cs typeface="Gill Sans MT"/>
              </a:rPr>
              <a:t>the</a:t>
            </a:r>
            <a:r>
              <a:rPr sz="1400" b="1" spc="-80" dirty="0">
                <a:solidFill>
                  <a:srgbClr val="EB7B0B"/>
                </a:solidFill>
                <a:cs typeface="Gill Sans MT"/>
              </a:rPr>
              <a:t> </a:t>
            </a:r>
            <a:r>
              <a:rPr sz="1400" b="1" dirty="0">
                <a:solidFill>
                  <a:srgbClr val="EB7B0B"/>
                </a:solidFill>
                <a:cs typeface="Gill Sans MT"/>
              </a:rPr>
              <a:t>20</a:t>
            </a:r>
            <a:r>
              <a:rPr lang="en-US" sz="1400" b="1" dirty="0">
                <a:solidFill>
                  <a:srgbClr val="EB7B0B"/>
                </a:solidFill>
                <a:cs typeface="Gill Sans MT"/>
              </a:rPr>
              <a:t>22</a:t>
            </a:r>
            <a:r>
              <a:rPr lang="en-US" sz="1400" b="1" dirty="0">
                <a:solidFill>
                  <a:srgbClr val="EB7B0B"/>
                </a:solidFill>
                <a:cs typeface="Palatino Linotype"/>
              </a:rPr>
              <a:t> </a:t>
            </a:r>
            <a:r>
              <a:rPr sz="1400" b="1" spc="-20" dirty="0">
                <a:solidFill>
                  <a:srgbClr val="EB7B0B"/>
                </a:solidFill>
                <a:cs typeface="Gill Sans MT"/>
              </a:rPr>
              <a:t>Pittsburgh</a:t>
            </a:r>
            <a:r>
              <a:rPr sz="1400" b="1" spc="-80" dirty="0">
                <a:solidFill>
                  <a:srgbClr val="EB7B0B"/>
                </a:solidFill>
                <a:cs typeface="Gill Sans MT"/>
              </a:rPr>
              <a:t> </a:t>
            </a:r>
            <a:r>
              <a:rPr lang="en-US" sz="1400" b="1" dirty="0">
                <a:solidFill>
                  <a:srgbClr val="EB7B0B"/>
                </a:solidFill>
                <a:cs typeface="Gill Sans MT"/>
              </a:rPr>
              <a:t>Post Gazette </a:t>
            </a:r>
            <a:r>
              <a:rPr sz="1400" b="1" spc="-45" dirty="0">
                <a:solidFill>
                  <a:srgbClr val="EB7B0B"/>
                </a:solidFill>
                <a:cs typeface="Palatino Linotype"/>
              </a:rPr>
              <a:t>Top</a:t>
            </a:r>
            <a:r>
              <a:rPr sz="1400" b="1" spc="-10" dirty="0">
                <a:solidFill>
                  <a:srgbClr val="EB7B0B"/>
                </a:solidFill>
                <a:cs typeface="Palatino Linotype"/>
              </a:rPr>
              <a:t> </a:t>
            </a:r>
            <a:r>
              <a:rPr sz="1400" b="1" spc="-20" dirty="0">
                <a:solidFill>
                  <a:srgbClr val="EB7B0B"/>
                </a:solidFill>
                <a:cs typeface="Palatino Linotype"/>
              </a:rPr>
              <a:t>Work</a:t>
            </a:r>
            <a:r>
              <a:rPr lang="en-US" sz="1400" b="1" spc="-20" dirty="0">
                <a:solidFill>
                  <a:srgbClr val="EB7B0B"/>
                </a:solidFill>
                <a:cs typeface="Palatino Linotype"/>
              </a:rPr>
              <a:t>places</a:t>
            </a:r>
          </a:p>
          <a:p>
            <a:pPr marL="12700">
              <a:lnSpc>
                <a:spcPct val="100000"/>
              </a:lnSpc>
            </a:pPr>
            <a:endParaRPr sz="900" b="1" dirty="0">
              <a:solidFill>
                <a:srgbClr val="EB7B0B"/>
              </a:solidFill>
              <a:latin typeface="Palatino Linotype"/>
              <a:cs typeface="Palatino Linotype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31344B-2728-461E-84B9-A192D61292DF}"/>
              </a:ext>
            </a:extLst>
          </p:cNvPr>
          <p:cNvSpPr txBox="1"/>
          <p:nvPr/>
        </p:nvSpPr>
        <p:spPr>
          <a:xfrm rot="3071635">
            <a:off x="5697410" y="2492489"/>
            <a:ext cx="3246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EB7B0B"/>
                </a:solidFill>
                <a:latin typeface="Ink Free" panose="03080402000500000000" pitchFamily="66" charset="0"/>
              </a:rPr>
              <a:t>Flexible Schedule</a:t>
            </a:r>
          </a:p>
        </p:txBody>
      </p:sp>
    </p:spTree>
    <p:extLst>
      <p:ext uri="{BB962C8B-B14F-4D97-AF65-F5344CB8AC3E}">
        <p14:creationId xmlns:p14="http://schemas.microsoft.com/office/powerpoint/2010/main" val="3183581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D8B7FE82-8D98-4647-AB7F-6D2973F3CD39}"/>
              </a:ext>
            </a:extLst>
          </p:cNvPr>
          <p:cNvSpPr/>
          <p:nvPr/>
        </p:nvSpPr>
        <p:spPr>
          <a:xfrm>
            <a:off x="591188" y="6929173"/>
            <a:ext cx="542669" cy="508678"/>
          </a:xfrm>
          <a:prstGeom prst="ellipse">
            <a:avLst/>
          </a:prstGeom>
          <a:solidFill>
            <a:srgbClr val="EB7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55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72BDDB-EA77-4C78-958E-E22893FB561B}"/>
              </a:ext>
            </a:extLst>
          </p:cNvPr>
          <p:cNvSpPr txBox="1"/>
          <p:nvPr/>
        </p:nvSpPr>
        <p:spPr>
          <a:xfrm>
            <a:off x="13807" y="1706605"/>
            <a:ext cx="100647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Want </a:t>
            </a:r>
          </a:p>
          <a:p>
            <a:pPr algn="ctr"/>
            <a:r>
              <a:rPr lang="en-US" sz="215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new job to </a:t>
            </a:r>
          </a:p>
          <a:p>
            <a:pPr algn="ctr"/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complain about?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17DA38-6C93-4C2F-A685-DECBB086E596}"/>
              </a:ext>
            </a:extLst>
          </p:cNvPr>
          <p:cNvSpPr txBox="1"/>
          <p:nvPr/>
        </p:nvSpPr>
        <p:spPr>
          <a:xfrm>
            <a:off x="13807" y="3138735"/>
            <a:ext cx="1006475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EB7B0B"/>
                </a:solidFill>
              </a:rPr>
              <a:t>Awesome Benefits </a:t>
            </a:r>
          </a:p>
          <a:p>
            <a:pPr algn="ctr"/>
            <a:r>
              <a:rPr lang="en-US" sz="2500" dirty="0">
                <a:solidFill>
                  <a:srgbClr val="EB7B0B"/>
                </a:solidFill>
              </a:rPr>
              <a:t>Generous Paid Time Off</a:t>
            </a:r>
          </a:p>
          <a:p>
            <a:pPr algn="ctr"/>
            <a:r>
              <a:rPr lang="en-US" sz="2400" dirty="0">
                <a:solidFill>
                  <a:srgbClr val="EB7B0B"/>
                </a:solidFill>
              </a:rPr>
              <a:t>Low Turnover Rate in the Industry</a:t>
            </a:r>
          </a:p>
          <a:p>
            <a:pPr algn="ctr"/>
            <a:r>
              <a:rPr lang="en-US" sz="2450" dirty="0">
                <a:solidFill>
                  <a:srgbClr val="EB7B0B"/>
                </a:solidFill>
              </a:rPr>
              <a:t>Flexible Schedule w/ Half-Day Fridays</a:t>
            </a:r>
          </a:p>
          <a:p>
            <a:pPr algn="ctr"/>
            <a:r>
              <a:rPr lang="en-US" sz="2600" dirty="0">
                <a:solidFill>
                  <a:srgbClr val="EB7B0B"/>
                </a:solidFill>
              </a:rPr>
              <a:t>Paid Week Off the Last Week of the Year</a:t>
            </a:r>
          </a:p>
          <a:p>
            <a:pPr algn="ctr"/>
            <a:endParaRPr lang="en-US" sz="2600" dirty="0">
              <a:solidFill>
                <a:schemeClr val="bg1"/>
              </a:solidFill>
            </a:endParaRPr>
          </a:p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A1232A-B230-4E55-990F-FABD4F09B9B4}"/>
              </a:ext>
            </a:extLst>
          </p:cNvPr>
          <p:cNvSpPr txBox="1"/>
          <p:nvPr/>
        </p:nvSpPr>
        <p:spPr>
          <a:xfrm>
            <a:off x="0" y="5954690"/>
            <a:ext cx="10064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Come Work For Us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CBD9FB2-CB43-44DA-9868-577557010AB3}"/>
                  </a:ext>
                </a:extLst>
              </p14:cNvPr>
              <p14:cNvContentPartPr/>
              <p14:nvPr/>
            </p14:nvContentPartPr>
            <p14:xfrm>
              <a:off x="4308167" y="6313656"/>
              <a:ext cx="2208657" cy="50183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CBD9FB2-CB43-44DA-9868-577557010AB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99167" y="6304695"/>
                <a:ext cx="2226297" cy="67747"/>
              </a:xfrm>
              <a:prstGeom prst="rect">
                <a:avLst/>
              </a:prstGeom>
            </p:spPr>
          </p:pic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70636A48-1401-4A0B-A307-B7BDDFED8576}"/>
              </a:ext>
            </a:extLst>
          </p:cNvPr>
          <p:cNvSpPr/>
          <p:nvPr/>
        </p:nvSpPr>
        <p:spPr>
          <a:xfrm>
            <a:off x="267607" y="250424"/>
            <a:ext cx="9480035" cy="7289800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Qr code&#10;&#10;Description automatically generated">
            <a:extLst>
              <a:ext uri="{FF2B5EF4-FFF2-40B4-BE49-F238E27FC236}">
                <a16:creationId xmlns:a16="http://schemas.microsoft.com/office/drawing/2014/main" id="{8A433C93-874A-4425-AAF4-EA91963084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90" t="6794" r="8143" b="7531"/>
          <a:stretch/>
        </p:blipFill>
        <p:spPr>
          <a:xfrm>
            <a:off x="591188" y="6243601"/>
            <a:ext cx="561862" cy="570567"/>
          </a:xfrm>
          <a:prstGeom prst="rect">
            <a:avLst/>
          </a:prstGeom>
        </p:spPr>
      </p:pic>
      <p:sp>
        <p:nvSpPr>
          <p:cNvPr id="13" name="TextBox 27">
            <a:extLst>
              <a:ext uri="{FF2B5EF4-FFF2-40B4-BE49-F238E27FC236}">
                <a16:creationId xmlns:a16="http://schemas.microsoft.com/office/drawing/2014/main" id="{B1D7587A-9C68-4C87-97FF-6836C6BEFA78}"/>
              </a:ext>
            </a:extLst>
          </p:cNvPr>
          <p:cNvSpPr txBox="1"/>
          <p:nvPr/>
        </p:nvSpPr>
        <p:spPr>
          <a:xfrm>
            <a:off x="551535" y="7006723"/>
            <a:ext cx="706159" cy="320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85" dirty="0"/>
              <a:t>www.</a:t>
            </a:r>
          </a:p>
        </p:txBody>
      </p:sp>
      <p:pic>
        <p:nvPicPr>
          <p:cNvPr id="14" name="Picture 13" descr="Text, logo&#10;&#10;Description automatically generated">
            <a:extLst>
              <a:ext uri="{FF2B5EF4-FFF2-40B4-BE49-F238E27FC236}">
                <a16:creationId xmlns:a16="http://schemas.microsoft.com/office/drawing/2014/main" id="{35C25BB4-226B-4686-8932-0D3440EA65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9652" y="6967684"/>
            <a:ext cx="1756470" cy="439118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E9368F95-56BF-4E31-A634-CB966D5E195E}"/>
              </a:ext>
            </a:extLst>
          </p:cNvPr>
          <p:cNvSpPr/>
          <p:nvPr/>
        </p:nvSpPr>
        <p:spPr>
          <a:xfrm>
            <a:off x="906573" y="599513"/>
            <a:ext cx="8265042" cy="5040538"/>
          </a:xfrm>
          <a:prstGeom prst="triangle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190A09AC-1198-4B42-8B8E-E78C5D9286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biLevel thresh="75000"/>
          </a:blip>
          <a:srcRect t="1" r="74164" b="50593"/>
          <a:stretch/>
        </p:blipFill>
        <p:spPr>
          <a:xfrm>
            <a:off x="1530993" y="7025310"/>
            <a:ext cx="335904" cy="326415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4465E705-ADA2-40BF-A565-3CF73DCCD1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biLevel thresh="75000"/>
          </a:blip>
          <a:srcRect l="49040" t="48981" r="25342" b="1613"/>
          <a:stretch/>
        </p:blipFill>
        <p:spPr>
          <a:xfrm>
            <a:off x="1190822" y="7025311"/>
            <a:ext cx="333083" cy="326415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7686099A-92F7-48C1-BF28-8D46AA000C7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biLevel thresh="75000"/>
          </a:blip>
          <a:srcRect l="74381" b="50975"/>
          <a:stretch/>
        </p:blipFill>
        <p:spPr>
          <a:xfrm>
            <a:off x="1883254" y="7025310"/>
            <a:ext cx="333082" cy="323901"/>
          </a:xfrm>
          <a:prstGeom prst="rect">
            <a:avLst/>
          </a:prstGeom>
        </p:spPr>
      </p:pic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D0012639-5E15-42DD-B1E1-2429C3F60214}"/>
              </a:ext>
            </a:extLst>
          </p:cNvPr>
          <p:cNvSpPr/>
          <p:nvPr/>
        </p:nvSpPr>
        <p:spPr>
          <a:xfrm>
            <a:off x="480655" y="364919"/>
            <a:ext cx="9095002" cy="5456349"/>
          </a:xfrm>
          <a:prstGeom prst="triangle">
            <a:avLst>
              <a:gd name="adj" fmla="val 50150"/>
            </a:avLst>
          </a:prstGeom>
          <a:noFill/>
          <a:ln w="31750">
            <a:solidFill>
              <a:srgbClr val="EB7B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17CD9C9-B59D-4219-B34D-E403E9A3E686}"/>
              </a:ext>
            </a:extLst>
          </p:cNvPr>
          <p:cNvSpPr/>
          <p:nvPr/>
        </p:nvSpPr>
        <p:spPr>
          <a:xfrm rot="18496463">
            <a:off x="1463823" y="2940673"/>
            <a:ext cx="2627601" cy="233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C674B9-4356-46A9-B1C7-71F6244A3462}"/>
              </a:ext>
            </a:extLst>
          </p:cNvPr>
          <p:cNvSpPr txBox="1"/>
          <p:nvPr/>
        </p:nvSpPr>
        <p:spPr>
          <a:xfrm rot="18563276">
            <a:off x="1239193" y="2713535"/>
            <a:ext cx="3052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EB7B0B"/>
                </a:solidFill>
                <a:latin typeface="Ink Free" panose="03080402000500000000" pitchFamily="66" charset="0"/>
              </a:rPr>
              <a:t>Quality People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80E3438-6E69-47B3-B135-961CBB0EFD9B}"/>
              </a:ext>
            </a:extLst>
          </p:cNvPr>
          <p:cNvSpPr/>
          <p:nvPr/>
        </p:nvSpPr>
        <p:spPr>
          <a:xfrm>
            <a:off x="4105043" y="5702029"/>
            <a:ext cx="2293799" cy="260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4EB98D6-2058-4820-A122-02F7A8F64831}"/>
              </a:ext>
            </a:extLst>
          </p:cNvPr>
          <p:cNvSpPr/>
          <p:nvPr/>
        </p:nvSpPr>
        <p:spPr>
          <a:xfrm rot="3105723">
            <a:off x="5868021" y="3074372"/>
            <a:ext cx="3075401" cy="2119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31344B-2728-461E-84B9-A192D61292DF}"/>
              </a:ext>
            </a:extLst>
          </p:cNvPr>
          <p:cNvSpPr txBox="1"/>
          <p:nvPr/>
        </p:nvSpPr>
        <p:spPr>
          <a:xfrm rot="3071635">
            <a:off x="5772568" y="2792566"/>
            <a:ext cx="3246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EB7B0B"/>
                </a:solidFill>
                <a:latin typeface="Ink Free" panose="03080402000500000000" pitchFamily="66" charset="0"/>
              </a:rPr>
              <a:t>Flexible Schedule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E2FC9C-9A2A-4CA2-B89A-610A148CEA27}"/>
              </a:ext>
            </a:extLst>
          </p:cNvPr>
          <p:cNvSpPr txBox="1"/>
          <p:nvPr/>
        </p:nvSpPr>
        <p:spPr>
          <a:xfrm>
            <a:off x="4061791" y="5551442"/>
            <a:ext cx="2701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B7B0B"/>
                </a:solidFill>
                <a:latin typeface="Ink Free" panose="03080402000500000000" pitchFamily="66" charset="0"/>
              </a:rPr>
              <a:t>Design  With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DB209ED-1226-44B3-87E3-3F8EAE22D4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213" y="6429922"/>
            <a:ext cx="1481351" cy="85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72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764EE48-2EE3-494E-B830-F843418BF046}"/>
              </a:ext>
            </a:extLst>
          </p:cNvPr>
          <p:cNvSpPr/>
          <p:nvPr/>
        </p:nvSpPr>
        <p:spPr>
          <a:xfrm>
            <a:off x="-6350" y="-6350"/>
            <a:ext cx="10064750" cy="7778750"/>
          </a:xfrm>
          <a:prstGeom prst="rect">
            <a:avLst/>
          </a:prstGeom>
          <a:solidFill>
            <a:srgbClr val="ED7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72BDDB-EA77-4C78-958E-E22893FB561B}"/>
              </a:ext>
            </a:extLst>
          </p:cNvPr>
          <p:cNvSpPr txBox="1"/>
          <p:nvPr/>
        </p:nvSpPr>
        <p:spPr>
          <a:xfrm>
            <a:off x="0" y="687231"/>
            <a:ext cx="10064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Want a new job to complain about?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17DA38-6C93-4C2F-A685-DECBB086E596}"/>
              </a:ext>
            </a:extLst>
          </p:cNvPr>
          <p:cNvSpPr txBox="1"/>
          <p:nvPr/>
        </p:nvSpPr>
        <p:spPr>
          <a:xfrm>
            <a:off x="0" y="1355177"/>
            <a:ext cx="1006475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Half-Day Fridays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Paid Week Off In-Between Holidays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Awesome Benefits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Generous Time Off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Low Turnover Rate in the Industry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*Interested in becoming a part of #thecjlteam, but don’t see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 job post that matches your qualifications? We have a link just for that!</a:t>
            </a: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cjlengineering.com/careers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A1232A-B230-4E55-990F-FABD4F09B9B4}"/>
              </a:ext>
            </a:extLst>
          </p:cNvPr>
          <p:cNvSpPr txBox="1"/>
          <p:nvPr/>
        </p:nvSpPr>
        <p:spPr>
          <a:xfrm>
            <a:off x="29894" y="5691528"/>
            <a:ext cx="10064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Come Work For Us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CBD9FB2-CB43-44DA-9868-577557010AB3}"/>
                  </a:ext>
                </a:extLst>
              </p14:cNvPr>
              <p14:cNvContentPartPr/>
              <p14:nvPr/>
            </p14:nvContentPartPr>
            <p14:xfrm>
              <a:off x="4323844" y="6088796"/>
              <a:ext cx="2208657" cy="50183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CBD9FB2-CB43-44DA-9868-577557010AB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14844" y="6079770"/>
                <a:ext cx="2226297" cy="67873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3E2FC9C-9A2A-4CA2-B89A-610A148CEA27}"/>
              </a:ext>
            </a:extLst>
          </p:cNvPr>
          <p:cNvSpPr txBox="1"/>
          <p:nvPr/>
        </p:nvSpPr>
        <p:spPr>
          <a:xfrm>
            <a:off x="4165329" y="5284931"/>
            <a:ext cx="2701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Ink Free" panose="03080402000500000000" pitchFamily="66" charset="0"/>
              </a:rPr>
              <a:t>Design  With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636A48-1401-4A0B-A307-B7BDDFED8576}"/>
              </a:ext>
            </a:extLst>
          </p:cNvPr>
          <p:cNvSpPr/>
          <p:nvPr/>
        </p:nvSpPr>
        <p:spPr>
          <a:xfrm>
            <a:off x="261257" y="222070"/>
            <a:ext cx="9480035" cy="7289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Text, logo&#10;&#10;Description generated with very high confidence">
            <a:extLst>
              <a:ext uri="{FF2B5EF4-FFF2-40B4-BE49-F238E27FC236}">
                <a16:creationId xmlns:a16="http://schemas.microsoft.com/office/drawing/2014/main" id="{6C4D1490-F410-4B2E-87CA-94F3E97AD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81" y="6725042"/>
            <a:ext cx="2091020" cy="522755"/>
          </a:xfrm>
          <a:prstGeom prst="rect">
            <a:avLst/>
          </a:prstGeom>
        </p:spPr>
      </p:pic>
      <p:pic>
        <p:nvPicPr>
          <p:cNvPr id="11" name="Picture 10" descr="Qr code&#10;&#10;Description automatically generated">
            <a:extLst>
              <a:ext uri="{FF2B5EF4-FFF2-40B4-BE49-F238E27FC236}">
                <a16:creationId xmlns:a16="http://schemas.microsoft.com/office/drawing/2014/main" id="{8A433C93-874A-4425-AAF4-EA91963084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107" y="5772890"/>
            <a:ext cx="792570" cy="79257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8B7FE82-8D98-4647-AB7F-6D2973F3CD39}"/>
              </a:ext>
            </a:extLst>
          </p:cNvPr>
          <p:cNvSpPr/>
          <p:nvPr/>
        </p:nvSpPr>
        <p:spPr>
          <a:xfrm>
            <a:off x="724343" y="6730825"/>
            <a:ext cx="617154" cy="57981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55" b="1" dirty="0"/>
          </a:p>
        </p:txBody>
      </p:sp>
      <p:sp>
        <p:nvSpPr>
          <p:cNvPr id="13" name="TextBox 27">
            <a:extLst>
              <a:ext uri="{FF2B5EF4-FFF2-40B4-BE49-F238E27FC236}">
                <a16:creationId xmlns:a16="http://schemas.microsoft.com/office/drawing/2014/main" id="{B1D7587A-9C68-4C87-97FF-6836C6BEFA78}"/>
              </a:ext>
            </a:extLst>
          </p:cNvPr>
          <p:cNvSpPr txBox="1"/>
          <p:nvPr/>
        </p:nvSpPr>
        <p:spPr>
          <a:xfrm>
            <a:off x="731743" y="6860365"/>
            <a:ext cx="803084" cy="320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85" dirty="0"/>
              <a:t>www.</a:t>
            </a:r>
          </a:p>
        </p:txBody>
      </p:sp>
    </p:spTree>
    <p:extLst>
      <p:ext uri="{BB962C8B-B14F-4D97-AF65-F5344CB8AC3E}">
        <p14:creationId xmlns:p14="http://schemas.microsoft.com/office/powerpoint/2010/main" val="721825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1C5943-8CAC-4779-B2E6-872C295BB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55625"/>
            <a:ext cx="4000500" cy="28003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69753A-A32D-4B11-99B9-70AF5BE9A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713" y="3597964"/>
            <a:ext cx="2949575" cy="2949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A7DE54-BC62-4FB3-A261-D38A6EAE5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288" y="4268304"/>
            <a:ext cx="2357112" cy="2949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A1F6DE-6880-43FE-9B6B-999E1F7F8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3463" y="147373"/>
            <a:ext cx="2268538" cy="32086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34216E-0028-475C-A097-B89CF73118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536" y="3704186"/>
            <a:ext cx="3843367" cy="341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67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555B15-EB81-4B27-B433-0BF755F77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046941" cy="75352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2FAC0B-B44F-4496-B2DA-839E674D5E28}"/>
              </a:ext>
            </a:extLst>
          </p:cNvPr>
          <p:cNvSpPr txBox="1"/>
          <p:nvPr/>
        </p:nvSpPr>
        <p:spPr>
          <a:xfrm>
            <a:off x="5010150" y="3308350"/>
            <a:ext cx="5330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sdfgsdg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99B1B0-3086-4F38-A4C2-32616281AFB0}"/>
              </a:ext>
            </a:extLst>
          </p:cNvPr>
          <p:cNvSpPr/>
          <p:nvPr/>
        </p:nvSpPr>
        <p:spPr>
          <a:xfrm>
            <a:off x="3606799" y="1200150"/>
            <a:ext cx="5420083" cy="1590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33A054-23E9-4A44-96EF-1E7D6523D2CB}"/>
              </a:ext>
            </a:extLst>
          </p:cNvPr>
          <p:cNvSpPr/>
          <p:nvPr/>
        </p:nvSpPr>
        <p:spPr>
          <a:xfrm>
            <a:off x="5365750" y="323850"/>
            <a:ext cx="665504" cy="348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607147-2139-406F-AC29-202FED9D2FDC}"/>
              </a:ext>
            </a:extLst>
          </p:cNvPr>
          <p:cNvSpPr/>
          <p:nvPr/>
        </p:nvSpPr>
        <p:spPr>
          <a:xfrm>
            <a:off x="438150" y="3765550"/>
            <a:ext cx="1015408" cy="202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2F2121-C6D3-4A89-BED9-5FBA4A192EF7}"/>
              </a:ext>
            </a:extLst>
          </p:cNvPr>
          <p:cNvSpPr txBox="1"/>
          <p:nvPr/>
        </p:nvSpPr>
        <p:spPr>
          <a:xfrm>
            <a:off x="431800" y="3663434"/>
            <a:ext cx="5330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CJL Candidate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871B47-9EC8-4727-A0B2-BE0ED07DD891}"/>
              </a:ext>
            </a:extLst>
          </p:cNvPr>
          <p:cNvSpPr/>
          <p:nvPr/>
        </p:nvSpPr>
        <p:spPr>
          <a:xfrm>
            <a:off x="261257" y="222069"/>
            <a:ext cx="9305683" cy="70615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Text, logo&#10;&#10;Description generated with very high confidence">
            <a:extLst>
              <a:ext uri="{FF2B5EF4-FFF2-40B4-BE49-F238E27FC236}">
                <a16:creationId xmlns:a16="http://schemas.microsoft.com/office/drawing/2014/main" id="{D62A460D-25D3-4993-AB63-494A32E28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526" y="5956300"/>
            <a:ext cx="2025552" cy="50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003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1C5943-8CAC-4779-B2E6-872C295BB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555625"/>
            <a:ext cx="4000500" cy="28003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69753A-A32D-4B11-99B9-70AF5BE9A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713" y="3597964"/>
            <a:ext cx="2949575" cy="2949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A7DE54-BC62-4FB3-A261-D38A6EAE5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288" y="4268304"/>
            <a:ext cx="2357112" cy="2949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A1F6DE-6880-43FE-9B6B-999E1F7F8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3463" y="147373"/>
            <a:ext cx="2268538" cy="32086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34216E-0028-475C-A097-B89CF73118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536" y="3704186"/>
            <a:ext cx="3843367" cy="341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4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15763FF-2088-465E-94D6-94580D7BFE4D}"/>
              </a:ext>
            </a:extLst>
          </p:cNvPr>
          <p:cNvSpPr/>
          <p:nvPr/>
        </p:nvSpPr>
        <p:spPr>
          <a:xfrm>
            <a:off x="1732" y="0"/>
            <a:ext cx="10056668" cy="77724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BE9261-FA24-CF44-A708-5E77B6B058F3}"/>
              </a:ext>
            </a:extLst>
          </p:cNvPr>
          <p:cNvSpPr txBox="1"/>
          <p:nvPr/>
        </p:nvSpPr>
        <p:spPr>
          <a:xfrm>
            <a:off x="6304307" y="8560407"/>
            <a:ext cx="2654563" cy="2285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5438" tIns="37719" rIns="75438" bIns="3771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990" dirty="0"/>
              <a:t>__________________________________</a:t>
            </a:r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0BC48997-84EC-4840-A80E-985DFE3D8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312" y="2316314"/>
            <a:ext cx="1243282" cy="1243282"/>
          </a:xfrm>
          <a:prstGeom prst="rect">
            <a:avLst/>
          </a:prstGeom>
        </p:spPr>
      </p:pic>
      <p:pic>
        <p:nvPicPr>
          <p:cNvPr id="15" name="Picture 14" descr="Qr code&#10;&#10;Description automatically generated">
            <a:extLst>
              <a:ext uri="{FF2B5EF4-FFF2-40B4-BE49-F238E27FC236}">
                <a16:creationId xmlns:a16="http://schemas.microsoft.com/office/drawing/2014/main" id="{BF97515C-881B-0448-AAAF-32ADED19B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805" y="2316314"/>
            <a:ext cx="1243282" cy="1243282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4EB5B20F-6613-4C4B-870E-27BC4DCD5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5920" y="-3121990"/>
            <a:ext cx="3216593" cy="1634490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74EC4C79-548F-0744-B990-AF55976A61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74164" b="50593"/>
          <a:stretch/>
        </p:blipFill>
        <p:spPr>
          <a:xfrm>
            <a:off x="3543873" y="3913658"/>
            <a:ext cx="831015" cy="807539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0AE20719-88DC-424D-9038-56B07864FDEF}"/>
              </a:ext>
            </a:extLst>
          </p:cNvPr>
          <p:cNvSpPr/>
          <p:nvPr/>
        </p:nvSpPr>
        <p:spPr>
          <a:xfrm>
            <a:off x="1360009" y="3949086"/>
            <a:ext cx="764873" cy="736682"/>
          </a:xfrm>
          <a:prstGeom prst="ellipse">
            <a:avLst/>
          </a:prstGeom>
          <a:solidFill>
            <a:srgbClr val="F482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5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71FC6F-DD5D-3D4C-B4C0-BF113F091229}"/>
              </a:ext>
            </a:extLst>
          </p:cNvPr>
          <p:cNvSpPr txBox="1"/>
          <p:nvPr/>
        </p:nvSpPr>
        <p:spPr>
          <a:xfrm>
            <a:off x="1417189" y="4164516"/>
            <a:ext cx="1363950" cy="320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5" dirty="0"/>
              <a:t>www.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ED1B22-ECFC-874D-8EAB-B94A78280D49}"/>
              </a:ext>
            </a:extLst>
          </p:cNvPr>
          <p:cNvSpPr/>
          <p:nvPr/>
        </p:nvSpPr>
        <p:spPr>
          <a:xfrm>
            <a:off x="8655846" y="5955297"/>
            <a:ext cx="1402554" cy="1817103"/>
          </a:xfrm>
          <a:prstGeom prst="rect">
            <a:avLst/>
          </a:prstGeom>
          <a:solidFill>
            <a:srgbClr val="F482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E1D316A-7B91-E347-A098-7A794F55AC3F}"/>
              </a:ext>
            </a:extLst>
          </p:cNvPr>
          <p:cNvSpPr/>
          <p:nvPr/>
        </p:nvSpPr>
        <p:spPr>
          <a:xfrm>
            <a:off x="7919178" y="6635498"/>
            <a:ext cx="2149495" cy="1148508"/>
          </a:xfrm>
          <a:prstGeom prst="rect">
            <a:avLst/>
          </a:prstGeom>
          <a:solidFill>
            <a:srgbClr val="F482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5A59891-120E-6448-9266-7ECF63D2B7D7}"/>
              </a:ext>
            </a:extLst>
          </p:cNvPr>
          <p:cNvSpPr/>
          <p:nvPr/>
        </p:nvSpPr>
        <p:spPr>
          <a:xfrm>
            <a:off x="6014940" y="4161210"/>
            <a:ext cx="4042537" cy="362888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pic>
        <p:nvPicPr>
          <p:cNvPr id="17" name="Picture 16" descr="Qr code&#10;&#10;Description automatically generated">
            <a:extLst>
              <a:ext uri="{FF2B5EF4-FFF2-40B4-BE49-F238E27FC236}">
                <a16:creationId xmlns:a16="http://schemas.microsoft.com/office/drawing/2014/main" id="{CE248A4F-E6E7-B04B-BE3E-526785FC2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3236" y="2333695"/>
            <a:ext cx="1243282" cy="1243282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D8FABFD4-9683-8746-8E77-D1BB64E7B0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40" t="48981" r="25342" b="1613"/>
          <a:stretch/>
        </p:blipFill>
        <p:spPr>
          <a:xfrm>
            <a:off x="7897453" y="3904114"/>
            <a:ext cx="824036" cy="807539"/>
          </a:xfrm>
          <a:prstGeom prst="rect">
            <a:avLst/>
          </a:prstGeom>
        </p:spPr>
      </p:pic>
      <p:pic>
        <p:nvPicPr>
          <p:cNvPr id="13" name="Picture 12" descr="Qr code&#10;&#10;Description automatically generated">
            <a:extLst>
              <a:ext uri="{FF2B5EF4-FFF2-40B4-BE49-F238E27FC236}">
                <a16:creationId xmlns:a16="http://schemas.microsoft.com/office/drawing/2014/main" id="{7C6DCC5B-ACCE-E548-B212-4337D30D59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9622" y="2333695"/>
            <a:ext cx="1243282" cy="1243282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99FC49E0-0FA3-B044-BB78-7400C7079E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381" b="50975"/>
          <a:stretch/>
        </p:blipFill>
        <p:spPr>
          <a:xfrm>
            <a:off x="5752092" y="3884447"/>
            <a:ext cx="824036" cy="8013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688E02-45C4-3C46-A7CB-CE891CAE1366}"/>
              </a:ext>
            </a:extLst>
          </p:cNvPr>
          <p:cNvSpPr txBox="1"/>
          <p:nvPr/>
        </p:nvSpPr>
        <p:spPr>
          <a:xfrm>
            <a:off x="4944091" y="6056301"/>
            <a:ext cx="2263140" cy="6917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5438" tIns="37719" rIns="75438" bIns="3771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rgbClr val="F4820F"/>
                </a:solidFill>
              </a:rPr>
              <a:t>#thecjlteam</a:t>
            </a:r>
          </a:p>
          <a:p>
            <a:pPr algn="ctr"/>
            <a:endParaRPr lang="en-US" sz="2000" dirty="0">
              <a:solidFill>
                <a:srgbClr val="F4820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222037-AF4A-1D49-A5A5-DE4F9A9CA383}"/>
              </a:ext>
            </a:extLst>
          </p:cNvPr>
          <p:cNvSpPr txBox="1"/>
          <p:nvPr/>
        </p:nvSpPr>
        <p:spPr>
          <a:xfrm>
            <a:off x="2215620" y="49586"/>
            <a:ext cx="5925634" cy="244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313" dirty="0">
                <a:solidFill>
                  <a:schemeClr val="bg1"/>
                </a:solidFill>
                <a:latin typeface="Bradley Hand ITC" panose="03070402050302030203" pitchFamily="66" charset="77"/>
              </a:rPr>
              <a:t>C</a:t>
            </a:r>
            <a:r>
              <a:rPr lang="en-US" sz="4950" b="1" dirty="0">
                <a:solidFill>
                  <a:schemeClr val="bg1"/>
                </a:solidFill>
                <a:latin typeface="Bradley Hand ITC" panose="03070402050302030203" pitchFamily="66" charset="77"/>
              </a:rPr>
              <a:t>onnect</a:t>
            </a:r>
            <a:r>
              <a:rPr lang="en-US" sz="6600" dirty="0">
                <a:solidFill>
                  <a:schemeClr val="bg1"/>
                </a:solidFill>
                <a:latin typeface="Bradley Hand ITC" panose="03070402050302030203" pitchFamily="66" charset="77"/>
              </a:rPr>
              <a:t> </a:t>
            </a:r>
          </a:p>
          <a:p>
            <a:r>
              <a:rPr lang="en-US" sz="4950" dirty="0">
                <a:solidFill>
                  <a:schemeClr val="bg1"/>
                </a:solidFill>
                <a:latin typeface="Bradley Hand ITC" panose="03070402050302030203" pitchFamily="66" charset="77"/>
              </a:rPr>
              <a:t>     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7ADA16-066F-E64F-B6E3-B3621D183C5C}"/>
              </a:ext>
            </a:extLst>
          </p:cNvPr>
          <p:cNvSpPr txBox="1"/>
          <p:nvPr/>
        </p:nvSpPr>
        <p:spPr>
          <a:xfrm>
            <a:off x="5039474" y="49586"/>
            <a:ext cx="5925634" cy="167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>
                <a:solidFill>
                  <a:schemeClr val="bg1"/>
                </a:solidFill>
                <a:latin typeface="Bradley Hand ITC" panose="03070402050302030203" pitchFamily="66" charset="77"/>
              </a:rPr>
              <a:t>with us</a:t>
            </a:r>
            <a:r>
              <a:rPr lang="en-US" sz="10313" i="1" dirty="0">
                <a:solidFill>
                  <a:schemeClr val="bg1"/>
                </a:solidFill>
                <a:latin typeface="Bradley Hand ITC" panose="03070402050302030203" pitchFamily="66" charset="77"/>
              </a:rPr>
              <a:t>!</a:t>
            </a:r>
            <a:r>
              <a:rPr lang="en-US" sz="4950" b="1" dirty="0">
                <a:solidFill>
                  <a:schemeClr val="bg1"/>
                </a:solidFill>
                <a:latin typeface="Bradley Hand ITC" panose="03070402050302030203" pitchFamily="66" charset="77"/>
              </a:rPr>
              <a:t> </a:t>
            </a:r>
          </a:p>
        </p:txBody>
      </p:sp>
      <p:pic>
        <p:nvPicPr>
          <p:cNvPr id="26" name="Graphic 9">
            <a:extLst>
              <a:ext uri="{FF2B5EF4-FFF2-40B4-BE49-F238E27FC236}">
                <a16:creationId xmlns:a16="http://schemas.microsoft.com/office/drawing/2014/main" id="{2AAD1967-367D-5A44-8232-A460902A8AD9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24609" y="5580049"/>
            <a:ext cx="3349281" cy="793558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968BD59C-D0EA-5D4E-A1B3-297AFA92922E}"/>
              </a:ext>
            </a:extLst>
          </p:cNvPr>
          <p:cNvSpPr txBox="1">
            <a:spLocks/>
          </p:cNvSpPr>
          <p:nvPr/>
        </p:nvSpPr>
        <p:spPr>
          <a:xfrm>
            <a:off x="3606339" y="6559018"/>
            <a:ext cx="3177151" cy="710672"/>
          </a:xfrm>
          <a:prstGeom prst="rect">
            <a:avLst/>
          </a:prstGeom>
        </p:spPr>
        <p:txBody>
          <a:bodyPr vert="horz" lIns="75438" tIns="37719" rIns="75438" bIns="37719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r">
              <a:buNone/>
            </a:pPr>
            <a:r>
              <a:rPr lang="en-US" sz="165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Become a problem solver.</a:t>
            </a:r>
          </a:p>
          <a:p>
            <a:pPr marL="0" indent="0" algn="r">
              <a:buNone/>
            </a:pPr>
            <a:r>
              <a:rPr lang="en-US" sz="165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Endless opportunities.</a:t>
            </a:r>
          </a:p>
          <a:p>
            <a:pPr marL="0" indent="0" algn="r">
              <a:buNone/>
            </a:pPr>
            <a:r>
              <a:rPr lang="en-US" sz="165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Endless possibilities.</a:t>
            </a:r>
          </a:p>
        </p:txBody>
      </p:sp>
    </p:spTree>
    <p:extLst>
      <p:ext uri="{BB962C8B-B14F-4D97-AF65-F5344CB8AC3E}">
        <p14:creationId xmlns:p14="http://schemas.microsoft.com/office/powerpoint/2010/main" val="1865692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15763FF-2088-465E-94D6-94580D7BFE4D}"/>
              </a:ext>
            </a:extLst>
          </p:cNvPr>
          <p:cNvSpPr/>
          <p:nvPr/>
        </p:nvSpPr>
        <p:spPr>
          <a:xfrm>
            <a:off x="1732" y="0"/>
            <a:ext cx="10056668" cy="77724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BE9261-FA24-CF44-A708-5E77B6B058F3}"/>
              </a:ext>
            </a:extLst>
          </p:cNvPr>
          <p:cNvSpPr txBox="1"/>
          <p:nvPr/>
        </p:nvSpPr>
        <p:spPr>
          <a:xfrm>
            <a:off x="6304307" y="8560407"/>
            <a:ext cx="2654563" cy="2285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5438" tIns="37719" rIns="75438" bIns="3771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990" dirty="0"/>
              <a:t>__________________________________</a:t>
            </a:r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0BC48997-84EC-4840-A80E-985DFE3D8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312" y="2768375"/>
            <a:ext cx="1243282" cy="1243282"/>
          </a:xfrm>
          <a:prstGeom prst="rect">
            <a:avLst/>
          </a:prstGeom>
        </p:spPr>
      </p:pic>
      <p:pic>
        <p:nvPicPr>
          <p:cNvPr id="15" name="Picture 14" descr="Qr code&#10;&#10;Description automatically generated">
            <a:extLst>
              <a:ext uri="{FF2B5EF4-FFF2-40B4-BE49-F238E27FC236}">
                <a16:creationId xmlns:a16="http://schemas.microsoft.com/office/drawing/2014/main" id="{BF97515C-881B-0448-AAAF-32ADED19B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805" y="2768375"/>
            <a:ext cx="1243282" cy="1243282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4EB5B20F-6613-4C4B-870E-27BC4DCD5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5920" y="-3121990"/>
            <a:ext cx="3216593" cy="1634490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74EC4C79-548F-0744-B990-AF55976A61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74164" b="50593"/>
          <a:stretch/>
        </p:blipFill>
        <p:spPr>
          <a:xfrm>
            <a:off x="3543873" y="4365719"/>
            <a:ext cx="831015" cy="807539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0AE20719-88DC-424D-9038-56B07864FDEF}"/>
              </a:ext>
            </a:extLst>
          </p:cNvPr>
          <p:cNvSpPr/>
          <p:nvPr/>
        </p:nvSpPr>
        <p:spPr>
          <a:xfrm>
            <a:off x="1360009" y="4401147"/>
            <a:ext cx="764873" cy="736682"/>
          </a:xfrm>
          <a:prstGeom prst="ellipse">
            <a:avLst/>
          </a:prstGeom>
          <a:solidFill>
            <a:srgbClr val="F482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5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71FC6F-DD5D-3D4C-B4C0-BF113F091229}"/>
              </a:ext>
            </a:extLst>
          </p:cNvPr>
          <p:cNvSpPr txBox="1"/>
          <p:nvPr/>
        </p:nvSpPr>
        <p:spPr>
          <a:xfrm>
            <a:off x="1417189" y="4616577"/>
            <a:ext cx="1363950" cy="320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5" dirty="0">
                <a:solidFill>
                  <a:schemeClr val="bg1"/>
                </a:solidFill>
              </a:rPr>
              <a:t>www.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ED1B22-ECFC-874D-8EAB-B94A78280D49}"/>
              </a:ext>
            </a:extLst>
          </p:cNvPr>
          <p:cNvSpPr/>
          <p:nvPr/>
        </p:nvSpPr>
        <p:spPr>
          <a:xfrm>
            <a:off x="8655846" y="5955297"/>
            <a:ext cx="1402554" cy="1817103"/>
          </a:xfrm>
          <a:prstGeom prst="rect">
            <a:avLst/>
          </a:prstGeom>
          <a:solidFill>
            <a:srgbClr val="F482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E1D316A-7B91-E347-A098-7A794F55AC3F}"/>
              </a:ext>
            </a:extLst>
          </p:cNvPr>
          <p:cNvSpPr/>
          <p:nvPr/>
        </p:nvSpPr>
        <p:spPr>
          <a:xfrm>
            <a:off x="7919178" y="6635498"/>
            <a:ext cx="2149495" cy="1148508"/>
          </a:xfrm>
          <a:prstGeom prst="rect">
            <a:avLst/>
          </a:prstGeom>
          <a:solidFill>
            <a:srgbClr val="F482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5A59891-120E-6448-9266-7ECF63D2B7D7}"/>
              </a:ext>
            </a:extLst>
          </p:cNvPr>
          <p:cNvSpPr/>
          <p:nvPr/>
        </p:nvSpPr>
        <p:spPr>
          <a:xfrm>
            <a:off x="6014940" y="4161210"/>
            <a:ext cx="4042537" cy="362888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pic>
        <p:nvPicPr>
          <p:cNvPr id="17" name="Picture 16" descr="Qr code&#10;&#10;Description automatically generated">
            <a:extLst>
              <a:ext uri="{FF2B5EF4-FFF2-40B4-BE49-F238E27FC236}">
                <a16:creationId xmlns:a16="http://schemas.microsoft.com/office/drawing/2014/main" id="{CE248A4F-E6E7-B04B-BE3E-526785FC2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3236" y="2785756"/>
            <a:ext cx="1243282" cy="1243282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D8FABFD4-9683-8746-8E77-D1BB64E7B0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40" t="48981" r="25342" b="1613"/>
          <a:stretch/>
        </p:blipFill>
        <p:spPr>
          <a:xfrm>
            <a:off x="7897453" y="4356175"/>
            <a:ext cx="824036" cy="807539"/>
          </a:xfrm>
          <a:prstGeom prst="rect">
            <a:avLst/>
          </a:prstGeom>
        </p:spPr>
      </p:pic>
      <p:pic>
        <p:nvPicPr>
          <p:cNvPr id="13" name="Picture 12" descr="Qr code&#10;&#10;Description automatically generated">
            <a:extLst>
              <a:ext uri="{FF2B5EF4-FFF2-40B4-BE49-F238E27FC236}">
                <a16:creationId xmlns:a16="http://schemas.microsoft.com/office/drawing/2014/main" id="{7C6DCC5B-ACCE-E548-B212-4337D30D59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9622" y="2785756"/>
            <a:ext cx="1243282" cy="1243282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99FC49E0-0FA3-B044-BB78-7400C7079E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381" b="50975"/>
          <a:stretch/>
        </p:blipFill>
        <p:spPr>
          <a:xfrm>
            <a:off x="5752092" y="4336508"/>
            <a:ext cx="824036" cy="8013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688E02-45C4-3C46-A7CB-CE891CAE1366}"/>
              </a:ext>
            </a:extLst>
          </p:cNvPr>
          <p:cNvSpPr txBox="1"/>
          <p:nvPr/>
        </p:nvSpPr>
        <p:spPr>
          <a:xfrm>
            <a:off x="4872174" y="6834092"/>
            <a:ext cx="2263140" cy="6917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5438" tIns="37719" rIns="75438" bIns="3771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rgbClr val="F4820F"/>
                </a:solidFill>
              </a:rPr>
              <a:t>#thecjlteam</a:t>
            </a:r>
          </a:p>
          <a:p>
            <a:pPr algn="ctr"/>
            <a:endParaRPr lang="en-US" sz="2000" dirty="0">
              <a:solidFill>
                <a:srgbClr val="F4820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222037-AF4A-1D49-A5A5-DE4F9A9CA383}"/>
              </a:ext>
            </a:extLst>
          </p:cNvPr>
          <p:cNvSpPr txBox="1"/>
          <p:nvPr/>
        </p:nvSpPr>
        <p:spPr>
          <a:xfrm>
            <a:off x="2215620" y="398904"/>
            <a:ext cx="5925634" cy="244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313" dirty="0">
                <a:solidFill>
                  <a:schemeClr val="bg1"/>
                </a:solidFill>
                <a:latin typeface="Bradley Hand ITC" panose="03070402050302030203" pitchFamily="66" charset="77"/>
              </a:rPr>
              <a:t>C</a:t>
            </a:r>
            <a:r>
              <a:rPr lang="en-US" sz="4950" b="1" dirty="0">
                <a:solidFill>
                  <a:schemeClr val="bg1"/>
                </a:solidFill>
                <a:latin typeface="Bradley Hand ITC" panose="03070402050302030203" pitchFamily="66" charset="77"/>
              </a:rPr>
              <a:t>onnect</a:t>
            </a:r>
            <a:r>
              <a:rPr lang="en-US" sz="6600" dirty="0">
                <a:solidFill>
                  <a:schemeClr val="bg1"/>
                </a:solidFill>
                <a:latin typeface="Bradley Hand ITC" panose="03070402050302030203" pitchFamily="66" charset="77"/>
              </a:rPr>
              <a:t> </a:t>
            </a:r>
          </a:p>
          <a:p>
            <a:r>
              <a:rPr lang="en-US" sz="4950" dirty="0">
                <a:solidFill>
                  <a:schemeClr val="bg1"/>
                </a:solidFill>
                <a:latin typeface="Bradley Hand ITC" panose="03070402050302030203" pitchFamily="66" charset="77"/>
              </a:rPr>
              <a:t>     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7ADA16-066F-E64F-B6E3-B3621D183C5C}"/>
              </a:ext>
            </a:extLst>
          </p:cNvPr>
          <p:cNvSpPr txBox="1"/>
          <p:nvPr/>
        </p:nvSpPr>
        <p:spPr>
          <a:xfrm>
            <a:off x="5039474" y="398904"/>
            <a:ext cx="5925634" cy="167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>
                <a:solidFill>
                  <a:schemeClr val="bg1"/>
                </a:solidFill>
                <a:latin typeface="Bradley Hand ITC" panose="03070402050302030203" pitchFamily="66" charset="77"/>
              </a:rPr>
              <a:t>with us</a:t>
            </a:r>
            <a:r>
              <a:rPr lang="en-US" sz="10313" i="1" dirty="0">
                <a:solidFill>
                  <a:schemeClr val="bg1"/>
                </a:solidFill>
                <a:latin typeface="Bradley Hand ITC" panose="03070402050302030203" pitchFamily="66" charset="77"/>
              </a:rPr>
              <a:t>!</a:t>
            </a:r>
            <a:r>
              <a:rPr lang="en-US" sz="4950" b="1" dirty="0">
                <a:solidFill>
                  <a:schemeClr val="bg1"/>
                </a:solidFill>
                <a:latin typeface="Bradley Hand ITC" panose="03070402050302030203" pitchFamily="66" charset="77"/>
              </a:rPr>
              <a:t> </a:t>
            </a:r>
          </a:p>
        </p:txBody>
      </p:sp>
      <p:pic>
        <p:nvPicPr>
          <p:cNvPr id="26" name="Graphic 9">
            <a:extLst>
              <a:ext uri="{FF2B5EF4-FFF2-40B4-BE49-F238E27FC236}">
                <a16:creationId xmlns:a16="http://schemas.microsoft.com/office/drawing/2014/main" id="{2AAD1967-367D-5A44-8232-A460902A8AD9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63591" y="6371535"/>
            <a:ext cx="3349281" cy="793558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968BD59C-D0EA-5D4E-A1B3-297AFA92922E}"/>
              </a:ext>
            </a:extLst>
          </p:cNvPr>
          <p:cNvSpPr txBox="1">
            <a:spLocks/>
          </p:cNvSpPr>
          <p:nvPr/>
        </p:nvSpPr>
        <p:spPr>
          <a:xfrm>
            <a:off x="9157065" y="2950777"/>
            <a:ext cx="3177151" cy="710672"/>
          </a:xfrm>
          <a:prstGeom prst="rect">
            <a:avLst/>
          </a:prstGeom>
        </p:spPr>
        <p:txBody>
          <a:bodyPr vert="horz" lIns="75438" tIns="37719" rIns="75438" bIns="37719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r">
              <a:buNone/>
            </a:pPr>
            <a:r>
              <a:rPr lang="en-US" sz="165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Become a problem solver.</a:t>
            </a:r>
          </a:p>
          <a:p>
            <a:pPr marL="0" indent="0" algn="r">
              <a:buNone/>
            </a:pPr>
            <a:r>
              <a:rPr lang="en-US" sz="165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Endless opportunities.</a:t>
            </a:r>
          </a:p>
          <a:p>
            <a:pPr marL="0" indent="0" algn="r">
              <a:buNone/>
            </a:pPr>
            <a:r>
              <a:rPr lang="en-US" sz="165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Endless possibilities.</a:t>
            </a:r>
          </a:p>
        </p:txBody>
      </p:sp>
    </p:spTree>
    <p:extLst>
      <p:ext uri="{BB962C8B-B14F-4D97-AF65-F5344CB8AC3E}">
        <p14:creationId xmlns:p14="http://schemas.microsoft.com/office/powerpoint/2010/main" val="3968724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CBE9261-FA24-CF44-A708-5E77B6B058F3}"/>
              </a:ext>
            </a:extLst>
          </p:cNvPr>
          <p:cNvSpPr txBox="1"/>
          <p:nvPr/>
        </p:nvSpPr>
        <p:spPr>
          <a:xfrm>
            <a:off x="6304307" y="8560407"/>
            <a:ext cx="2654563" cy="2285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5438" tIns="37719" rIns="75438" bIns="3771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990" dirty="0"/>
              <a:t>__________________________________</a:t>
            </a:r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0BC48997-84EC-4840-A80E-985DFE3D8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312" y="2768375"/>
            <a:ext cx="1243282" cy="1243282"/>
          </a:xfrm>
          <a:prstGeom prst="rect">
            <a:avLst/>
          </a:prstGeom>
        </p:spPr>
      </p:pic>
      <p:pic>
        <p:nvPicPr>
          <p:cNvPr id="15" name="Picture 14" descr="Qr code&#10;&#10;Description automatically generated">
            <a:extLst>
              <a:ext uri="{FF2B5EF4-FFF2-40B4-BE49-F238E27FC236}">
                <a16:creationId xmlns:a16="http://schemas.microsoft.com/office/drawing/2014/main" id="{BF97515C-881B-0448-AAAF-32ADED19B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805" y="2768375"/>
            <a:ext cx="1243282" cy="1243282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4EB5B20F-6613-4C4B-870E-27BC4DCD5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5920" y="-3121990"/>
            <a:ext cx="3216593" cy="1634490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74EC4C79-548F-0744-B990-AF55976A61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74164" b="50593"/>
          <a:stretch/>
        </p:blipFill>
        <p:spPr>
          <a:xfrm>
            <a:off x="3543873" y="4365719"/>
            <a:ext cx="831015" cy="807539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0AE20719-88DC-424D-9038-56B07864FDEF}"/>
              </a:ext>
            </a:extLst>
          </p:cNvPr>
          <p:cNvSpPr/>
          <p:nvPr/>
        </p:nvSpPr>
        <p:spPr>
          <a:xfrm>
            <a:off x="1360009" y="4401147"/>
            <a:ext cx="764873" cy="736682"/>
          </a:xfrm>
          <a:prstGeom prst="ellipse">
            <a:avLst/>
          </a:prstGeom>
          <a:solidFill>
            <a:srgbClr val="F482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5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71FC6F-DD5D-3D4C-B4C0-BF113F091229}"/>
              </a:ext>
            </a:extLst>
          </p:cNvPr>
          <p:cNvSpPr txBox="1"/>
          <p:nvPr/>
        </p:nvSpPr>
        <p:spPr>
          <a:xfrm>
            <a:off x="1417189" y="4616577"/>
            <a:ext cx="1363950" cy="320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85" dirty="0">
                <a:solidFill>
                  <a:schemeClr val="bg1"/>
                </a:solidFill>
              </a:rPr>
              <a:t>www.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ED1B22-ECFC-874D-8EAB-B94A78280D49}"/>
              </a:ext>
            </a:extLst>
          </p:cNvPr>
          <p:cNvSpPr/>
          <p:nvPr/>
        </p:nvSpPr>
        <p:spPr>
          <a:xfrm>
            <a:off x="8655846" y="5955297"/>
            <a:ext cx="1402554" cy="1817103"/>
          </a:xfrm>
          <a:prstGeom prst="rect">
            <a:avLst/>
          </a:prstGeom>
          <a:solidFill>
            <a:srgbClr val="F482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E1D316A-7B91-E347-A098-7A794F55AC3F}"/>
              </a:ext>
            </a:extLst>
          </p:cNvPr>
          <p:cNvSpPr/>
          <p:nvPr/>
        </p:nvSpPr>
        <p:spPr>
          <a:xfrm>
            <a:off x="7919178" y="6635498"/>
            <a:ext cx="2149495" cy="1148508"/>
          </a:xfrm>
          <a:prstGeom prst="rect">
            <a:avLst/>
          </a:prstGeom>
          <a:solidFill>
            <a:srgbClr val="F482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5A59891-120E-6448-9266-7ECF63D2B7D7}"/>
              </a:ext>
            </a:extLst>
          </p:cNvPr>
          <p:cNvSpPr/>
          <p:nvPr/>
        </p:nvSpPr>
        <p:spPr>
          <a:xfrm>
            <a:off x="6014940" y="4161210"/>
            <a:ext cx="4042537" cy="36288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pic>
        <p:nvPicPr>
          <p:cNvPr id="17" name="Picture 16" descr="Qr code&#10;&#10;Description automatically generated">
            <a:extLst>
              <a:ext uri="{FF2B5EF4-FFF2-40B4-BE49-F238E27FC236}">
                <a16:creationId xmlns:a16="http://schemas.microsoft.com/office/drawing/2014/main" id="{CE248A4F-E6E7-B04B-BE3E-526785FC2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3236" y="2785756"/>
            <a:ext cx="1243282" cy="1243282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D8FABFD4-9683-8746-8E77-D1BB64E7B0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40" t="48981" r="25342" b="1613"/>
          <a:stretch/>
        </p:blipFill>
        <p:spPr>
          <a:xfrm>
            <a:off x="7897453" y="4356175"/>
            <a:ext cx="824036" cy="807539"/>
          </a:xfrm>
          <a:prstGeom prst="rect">
            <a:avLst/>
          </a:prstGeom>
        </p:spPr>
      </p:pic>
      <p:pic>
        <p:nvPicPr>
          <p:cNvPr id="13" name="Picture 12" descr="Qr code&#10;&#10;Description automatically generated">
            <a:extLst>
              <a:ext uri="{FF2B5EF4-FFF2-40B4-BE49-F238E27FC236}">
                <a16:creationId xmlns:a16="http://schemas.microsoft.com/office/drawing/2014/main" id="{7C6DCC5B-ACCE-E548-B212-4337D30D59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9622" y="2785756"/>
            <a:ext cx="1243282" cy="1243282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99FC49E0-0FA3-B044-BB78-7400C7079E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381" b="50975"/>
          <a:stretch/>
        </p:blipFill>
        <p:spPr>
          <a:xfrm>
            <a:off x="5752092" y="4336508"/>
            <a:ext cx="824036" cy="8013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688E02-45C4-3C46-A7CB-CE891CAE1366}"/>
              </a:ext>
            </a:extLst>
          </p:cNvPr>
          <p:cNvSpPr txBox="1"/>
          <p:nvPr/>
        </p:nvSpPr>
        <p:spPr>
          <a:xfrm>
            <a:off x="5009319" y="6803494"/>
            <a:ext cx="2263140" cy="6917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5438" tIns="37719" rIns="75438" bIns="3771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EB7B0B"/>
                </a:solidFill>
              </a:rPr>
              <a:t>#thecjlteam</a:t>
            </a:r>
          </a:p>
          <a:p>
            <a:pPr algn="ctr"/>
            <a:endParaRPr lang="en-US" sz="2000" b="1" dirty="0">
              <a:solidFill>
                <a:srgbClr val="EB7B0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222037-AF4A-1D49-A5A5-DE4F9A9CA383}"/>
              </a:ext>
            </a:extLst>
          </p:cNvPr>
          <p:cNvSpPr txBox="1"/>
          <p:nvPr/>
        </p:nvSpPr>
        <p:spPr>
          <a:xfrm>
            <a:off x="2321720" y="666487"/>
            <a:ext cx="5925634" cy="244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313" b="1" dirty="0">
                <a:solidFill>
                  <a:schemeClr val="tx1">
                    <a:lumMod val="75000"/>
                    <a:lumOff val="25000"/>
                  </a:schemeClr>
                </a:solidFill>
                <a:latin typeface="Bradley Hand ITC" panose="03070402050302030203" pitchFamily="66" charset="77"/>
              </a:rPr>
              <a:t>C</a:t>
            </a:r>
            <a:r>
              <a:rPr lang="en-US" sz="49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radley Hand ITC" panose="03070402050302030203" pitchFamily="66" charset="77"/>
              </a:rPr>
              <a:t>onnect</a:t>
            </a:r>
            <a:r>
              <a:rPr lang="en-US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radley Hand ITC" panose="03070402050302030203" pitchFamily="66" charset="77"/>
              </a:rPr>
              <a:t> </a:t>
            </a:r>
          </a:p>
          <a:p>
            <a:r>
              <a:rPr lang="en-US" sz="49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radley Hand ITC" panose="03070402050302030203" pitchFamily="66" charset="77"/>
              </a:rPr>
              <a:t>     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7ADA16-066F-E64F-B6E3-B3621D183C5C}"/>
              </a:ext>
            </a:extLst>
          </p:cNvPr>
          <p:cNvSpPr txBox="1"/>
          <p:nvPr/>
        </p:nvSpPr>
        <p:spPr>
          <a:xfrm>
            <a:off x="5145574" y="666487"/>
            <a:ext cx="5925634" cy="167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radley Hand ITC" panose="03070402050302030203" pitchFamily="66" charset="77"/>
              </a:rPr>
              <a:t>with us</a:t>
            </a:r>
            <a:r>
              <a:rPr lang="en-US" sz="10313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Bradley Hand ITC" panose="03070402050302030203" pitchFamily="66" charset="77"/>
              </a:rPr>
              <a:t>!</a:t>
            </a:r>
            <a:r>
              <a:rPr lang="en-US" sz="49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radley Hand ITC" panose="03070402050302030203" pitchFamily="66" charset="77"/>
              </a:rPr>
              <a:t>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68BD59C-D0EA-5D4E-A1B3-297AFA92922E}"/>
              </a:ext>
            </a:extLst>
          </p:cNvPr>
          <p:cNvSpPr txBox="1">
            <a:spLocks/>
          </p:cNvSpPr>
          <p:nvPr/>
        </p:nvSpPr>
        <p:spPr>
          <a:xfrm>
            <a:off x="9157065" y="2950777"/>
            <a:ext cx="3177151" cy="710672"/>
          </a:xfrm>
          <a:prstGeom prst="rect">
            <a:avLst/>
          </a:prstGeom>
        </p:spPr>
        <p:txBody>
          <a:bodyPr vert="horz" lIns="75438" tIns="37719" rIns="75438" bIns="37719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r">
              <a:buNone/>
            </a:pPr>
            <a:r>
              <a:rPr lang="en-US" sz="165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Become a problem solver.</a:t>
            </a:r>
          </a:p>
          <a:p>
            <a:pPr marL="0" indent="0" algn="r">
              <a:buNone/>
            </a:pPr>
            <a:r>
              <a:rPr lang="en-US" sz="165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Endless opportunities.</a:t>
            </a:r>
          </a:p>
          <a:p>
            <a:pPr marL="0" indent="0" algn="r">
              <a:buNone/>
            </a:pPr>
            <a:r>
              <a:rPr lang="en-US" sz="165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Endless possibilities.</a:t>
            </a:r>
          </a:p>
        </p:txBody>
      </p:sp>
      <p:pic>
        <p:nvPicPr>
          <p:cNvPr id="31" name="Picture 30" descr="Text, logo&#10;&#10;Description automatically generated">
            <a:extLst>
              <a:ext uri="{FF2B5EF4-FFF2-40B4-BE49-F238E27FC236}">
                <a16:creationId xmlns:a16="http://schemas.microsoft.com/office/drawing/2014/main" id="{D3266FCD-F209-4F2C-8D6B-147E1A5F01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5325" y="6256698"/>
            <a:ext cx="3774622" cy="94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14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CBE9261-FA24-CF44-A708-5E77B6B058F3}"/>
              </a:ext>
            </a:extLst>
          </p:cNvPr>
          <p:cNvSpPr txBox="1"/>
          <p:nvPr/>
        </p:nvSpPr>
        <p:spPr>
          <a:xfrm>
            <a:off x="6304307" y="8560407"/>
            <a:ext cx="2654563" cy="2285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5438" tIns="37719" rIns="75438" bIns="3771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990" dirty="0"/>
              <a:t>__________________________________</a:t>
            </a:r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4EB5B20F-6613-4C4B-870E-27BC4DCD5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920" y="-3121990"/>
            <a:ext cx="3216593" cy="16344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8ED1B22-ECFC-874D-8EAB-B94A78280D49}"/>
              </a:ext>
            </a:extLst>
          </p:cNvPr>
          <p:cNvSpPr/>
          <p:nvPr/>
        </p:nvSpPr>
        <p:spPr>
          <a:xfrm>
            <a:off x="8655846" y="5955297"/>
            <a:ext cx="1402554" cy="1817103"/>
          </a:xfrm>
          <a:prstGeom prst="rect">
            <a:avLst/>
          </a:prstGeom>
          <a:solidFill>
            <a:srgbClr val="F482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E1D316A-7B91-E347-A098-7A794F55AC3F}"/>
              </a:ext>
            </a:extLst>
          </p:cNvPr>
          <p:cNvSpPr/>
          <p:nvPr/>
        </p:nvSpPr>
        <p:spPr>
          <a:xfrm>
            <a:off x="7919178" y="6635498"/>
            <a:ext cx="2149495" cy="1148508"/>
          </a:xfrm>
          <a:prstGeom prst="rect">
            <a:avLst/>
          </a:prstGeom>
          <a:solidFill>
            <a:srgbClr val="F482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5A59891-120E-6448-9266-7ECF63D2B7D7}"/>
              </a:ext>
            </a:extLst>
          </p:cNvPr>
          <p:cNvSpPr/>
          <p:nvPr/>
        </p:nvSpPr>
        <p:spPr>
          <a:xfrm>
            <a:off x="6014940" y="4161210"/>
            <a:ext cx="4042537" cy="36288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5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688E02-45C4-3C46-A7CB-CE891CAE1366}"/>
              </a:ext>
            </a:extLst>
          </p:cNvPr>
          <p:cNvSpPr txBox="1"/>
          <p:nvPr/>
        </p:nvSpPr>
        <p:spPr>
          <a:xfrm>
            <a:off x="5009319" y="6803494"/>
            <a:ext cx="2263140" cy="6917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5438" tIns="37719" rIns="75438" bIns="37719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EB7B0B"/>
                </a:solidFill>
              </a:rPr>
              <a:t>#thecjlteam</a:t>
            </a:r>
          </a:p>
          <a:p>
            <a:pPr algn="ctr"/>
            <a:endParaRPr lang="en-US" sz="2000" b="1" dirty="0">
              <a:solidFill>
                <a:srgbClr val="EB7B0B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68BD59C-D0EA-5D4E-A1B3-297AFA92922E}"/>
              </a:ext>
            </a:extLst>
          </p:cNvPr>
          <p:cNvSpPr txBox="1">
            <a:spLocks/>
          </p:cNvSpPr>
          <p:nvPr/>
        </p:nvSpPr>
        <p:spPr>
          <a:xfrm>
            <a:off x="9157065" y="2950777"/>
            <a:ext cx="3177151" cy="710672"/>
          </a:xfrm>
          <a:prstGeom prst="rect">
            <a:avLst/>
          </a:prstGeom>
        </p:spPr>
        <p:txBody>
          <a:bodyPr vert="horz" lIns="75438" tIns="37719" rIns="75438" bIns="37719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r">
              <a:buNone/>
            </a:pPr>
            <a:r>
              <a:rPr lang="en-US" sz="165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Become a problem solver.</a:t>
            </a:r>
          </a:p>
          <a:p>
            <a:pPr marL="0" indent="0" algn="r">
              <a:buNone/>
            </a:pPr>
            <a:r>
              <a:rPr lang="en-US" sz="165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Endless opportunities.</a:t>
            </a:r>
          </a:p>
          <a:p>
            <a:pPr marL="0" indent="0" algn="r">
              <a:buNone/>
            </a:pPr>
            <a:r>
              <a:rPr lang="en-US" sz="165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Endless possibilities.</a:t>
            </a:r>
          </a:p>
        </p:txBody>
      </p:sp>
      <p:pic>
        <p:nvPicPr>
          <p:cNvPr id="31" name="Picture 30" descr="Text, logo&#10;&#10;Description automatically generated">
            <a:extLst>
              <a:ext uri="{FF2B5EF4-FFF2-40B4-BE49-F238E27FC236}">
                <a16:creationId xmlns:a16="http://schemas.microsoft.com/office/drawing/2014/main" id="{D3266FCD-F209-4F2C-8D6B-147E1A5F0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382" y="846498"/>
            <a:ext cx="3774622" cy="94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823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3B873D-F6EB-4122-AFCF-8EAAAEDD0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941" y="5935354"/>
            <a:ext cx="2064098" cy="1517036"/>
          </a:xfrm>
          <a:prstGeom prst="rect">
            <a:avLst/>
          </a:prstGeom>
        </p:spPr>
      </p:pic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E16C1BF-FF37-4174-9295-7A3C55A6E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246" y="4391030"/>
            <a:ext cx="2086887" cy="12044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FB2B04-849D-41C6-BF1B-7AAB22E3A343}"/>
              </a:ext>
            </a:extLst>
          </p:cNvPr>
          <p:cNvSpPr txBox="1"/>
          <p:nvPr/>
        </p:nvSpPr>
        <p:spPr>
          <a:xfrm>
            <a:off x="6788291" y="6889700"/>
            <a:ext cx="23106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GIANTS 400 REPORT</a:t>
            </a:r>
          </a:p>
          <a:p>
            <a:endParaRPr lang="en-US" sz="15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42AF39-A40C-4FDB-BEA5-B5F8DFB8E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6826" y="4686802"/>
            <a:ext cx="2150250" cy="9768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60949A-D328-42EE-B9D4-744502953AAA}"/>
              </a:ext>
            </a:extLst>
          </p:cNvPr>
          <p:cNvSpPr txBox="1"/>
          <p:nvPr/>
        </p:nvSpPr>
        <p:spPr>
          <a:xfrm>
            <a:off x="7096261" y="5350892"/>
            <a:ext cx="3680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EA7526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E98628-489E-4EFA-B3B6-0FABCFB6E3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058" t="25992" r="36252" b="43882"/>
          <a:stretch/>
        </p:blipFill>
        <p:spPr>
          <a:xfrm>
            <a:off x="3401438" y="6023544"/>
            <a:ext cx="1535577" cy="11237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7EFC8F-93BC-495C-BD82-D46D80966864}"/>
              </a:ext>
            </a:extLst>
          </p:cNvPr>
          <p:cNvSpPr txBox="1"/>
          <p:nvPr/>
        </p:nvSpPr>
        <p:spPr>
          <a:xfrm>
            <a:off x="6644249" y="5253869"/>
            <a:ext cx="976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A7526"/>
                </a:solidFill>
                <a:latin typeface="+mj-lt"/>
              </a:rPr>
              <a:t>#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C86926-1058-4CBC-89A0-A45713B22F50}"/>
              </a:ext>
            </a:extLst>
          </p:cNvPr>
          <p:cNvSpPr txBox="1"/>
          <p:nvPr/>
        </p:nvSpPr>
        <p:spPr>
          <a:xfrm>
            <a:off x="6860817" y="5294400"/>
            <a:ext cx="4256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EA7526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49278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4A5E0E-3414-46AB-AD70-0D91D23E712F}"/>
              </a:ext>
            </a:extLst>
          </p:cNvPr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solidFill>
            <a:srgbClr val="EB7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E81B62-7B46-4E8C-9337-9FB3C6B2A82B}"/>
              </a:ext>
            </a:extLst>
          </p:cNvPr>
          <p:cNvSpPr/>
          <p:nvPr/>
        </p:nvSpPr>
        <p:spPr>
          <a:xfrm>
            <a:off x="0" y="-133564"/>
            <a:ext cx="10058400" cy="7772400"/>
          </a:xfrm>
          <a:prstGeom prst="rect">
            <a:avLst/>
          </a:prstGeom>
          <a:solidFill>
            <a:srgbClr val="EB7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9">
            <a:extLst>
              <a:ext uri="{FF2B5EF4-FFF2-40B4-BE49-F238E27FC236}">
                <a16:creationId xmlns:a16="http://schemas.microsoft.com/office/drawing/2014/main" id="{EB421F32-1140-45DC-A9DB-2B4E851D18FF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889" y="504991"/>
            <a:ext cx="3349281" cy="7935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AB51C9-A1B0-4AB1-80A3-A59C4D1BFF8D}"/>
              </a:ext>
            </a:extLst>
          </p:cNvPr>
          <p:cNvSpPr txBox="1"/>
          <p:nvPr/>
        </p:nvSpPr>
        <p:spPr>
          <a:xfrm>
            <a:off x="976045" y="4448710"/>
            <a:ext cx="6811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Thank an engineer today </a:t>
            </a:r>
          </a:p>
        </p:txBody>
      </p:sp>
    </p:spTree>
    <p:extLst>
      <p:ext uri="{BB962C8B-B14F-4D97-AF65-F5344CB8AC3E}">
        <p14:creationId xmlns:p14="http://schemas.microsoft.com/office/powerpoint/2010/main" val="2863561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3F5C7F-08D0-45B9-8A19-B467B18F5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42975" y="1057275"/>
            <a:ext cx="7543800" cy="5657850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BC8A43-C339-434E-BB41-6A36F9F8CB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526" b="35773"/>
          <a:stretch/>
        </p:blipFill>
        <p:spPr>
          <a:xfrm>
            <a:off x="5975802" y="5917213"/>
            <a:ext cx="3266045" cy="93738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8DF36D9-665D-4BD5-97B1-9A6859D2E479}"/>
              </a:ext>
            </a:extLst>
          </p:cNvPr>
          <p:cNvSpPr/>
          <p:nvPr/>
        </p:nvSpPr>
        <p:spPr>
          <a:xfrm>
            <a:off x="530860" y="518710"/>
            <a:ext cx="9112760" cy="6771273"/>
          </a:xfrm>
          <a:prstGeom prst="rect">
            <a:avLst/>
          </a:prstGeom>
          <a:noFill/>
          <a:ln w="476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DD7F4D-C726-4783-81DF-E777F52ABD41}"/>
              </a:ext>
            </a:extLst>
          </p:cNvPr>
          <p:cNvSpPr/>
          <p:nvPr/>
        </p:nvSpPr>
        <p:spPr>
          <a:xfrm>
            <a:off x="6777130" y="6410011"/>
            <a:ext cx="2345281" cy="549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E8178D-E1C9-4D4B-BD5D-72B30AF480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11" t="49876" b="35773"/>
          <a:stretch/>
        </p:blipFill>
        <p:spPr>
          <a:xfrm>
            <a:off x="7297017" y="6450457"/>
            <a:ext cx="2537357" cy="4686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817FCBA-6945-4E54-95AF-190547B84CE2}"/>
              </a:ext>
            </a:extLst>
          </p:cNvPr>
          <p:cNvSpPr txBox="1"/>
          <p:nvPr/>
        </p:nvSpPr>
        <p:spPr>
          <a:xfrm>
            <a:off x="5825490" y="2259534"/>
            <a:ext cx="3785870" cy="1818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6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bin" pitchFamily="2" charset="0"/>
              </a:rPr>
              <a:t>CAREER </a:t>
            </a:r>
          </a:p>
          <a:p>
            <a:pPr algn="ctr"/>
            <a:r>
              <a:rPr lang="en-US" sz="726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bin" pitchFamily="2" charset="0"/>
              </a:rPr>
              <a:t>FAIR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C7BFA4-9474-4987-8872-4A795052979C}"/>
              </a:ext>
            </a:extLst>
          </p:cNvPr>
          <p:cNvSpPr txBox="1"/>
          <p:nvPr/>
        </p:nvSpPr>
        <p:spPr>
          <a:xfrm rot="5400000">
            <a:off x="4909626" y="3519594"/>
            <a:ext cx="31465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bin" pitchFamily="2" charset="0"/>
              </a:rPr>
              <a:t>- - - - - - - - - - - -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BFE2DB-F174-4432-9AED-3E1F15AD39FE}"/>
              </a:ext>
            </a:extLst>
          </p:cNvPr>
          <p:cNvSpPr txBox="1"/>
          <p:nvPr/>
        </p:nvSpPr>
        <p:spPr>
          <a:xfrm>
            <a:off x="6360883" y="4103725"/>
            <a:ext cx="49404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bin" pitchFamily="2" charset="0"/>
              </a:rPr>
              <a:t>- - - WE’RE HIRING!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7AF248-D8E8-4E22-993C-74F6F09FE6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882" y="1576067"/>
            <a:ext cx="2505349" cy="62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2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8A1958-F82C-4882-BBCC-E429975302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6" t="3178" r="13381" b="11057"/>
          <a:stretch/>
        </p:blipFill>
        <p:spPr>
          <a:xfrm>
            <a:off x="5479733" y="14863"/>
            <a:ext cx="4601256" cy="3771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036FB4-D81B-4E40-8FD5-F3975D271B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07"/>
          <a:stretch/>
        </p:blipFill>
        <p:spPr>
          <a:xfrm rot="5400000">
            <a:off x="5894412" y="3585824"/>
            <a:ext cx="3771900" cy="46012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817FCBA-6945-4E54-95AF-190547B84CE2}"/>
              </a:ext>
            </a:extLst>
          </p:cNvPr>
          <p:cNvSpPr txBox="1"/>
          <p:nvPr/>
        </p:nvSpPr>
        <p:spPr>
          <a:xfrm>
            <a:off x="1064424" y="2200750"/>
            <a:ext cx="3785870" cy="1818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6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bin" pitchFamily="2" charset="0"/>
              </a:rPr>
              <a:t>CAREER </a:t>
            </a:r>
          </a:p>
          <a:p>
            <a:pPr algn="ctr"/>
            <a:r>
              <a:rPr lang="en-US" sz="726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bin" pitchFamily="2" charset="0"/>
              </a:rPr>
              <a:t>FAIR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C7BFA4-9474-4987-8872-4A795052979C}"/>
              </a:ext>
            </a:extLst>
          </p:cNvPr>
          <p:cNvSpPr txBox="1"/>
          <p:nvPr/>
        </p:nvSpPr>
        <p:spPr>
          <a:xfrm rot="5400000">
            <a:off x="148560" y="3460810"/>
            <a:ext cx="31465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bin" pitchFamily="2" charset="0"/>
              </a:rPr>
              <a:t>- - - - - - - - - - - -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BFE2DB-F174-4432-9AED-3E1F15AD39FE}"/>
              </a:ext>
            </a:extLst>
          </p:cNvPr>
          <p:cNvSpPr txBox="1"/>
          <p:nvPr/>
        </p:nvSpPr>
        <p:spPr>
          <a:xfrm>
            <a:off x="1599816" y="4044941"/>
            <a:ext cx="49404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bin" pitchFamily="2" charset="0"/>
              </a:rPr>
              <a:t>- - - WE’RE HIRING!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7AF248-D8E8-4E22-993C-74F6F09FE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793" y="1273029"/>
            <a:ext cx="2505349" cy="6263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27368A-83FB-4414-84CE-C2CCE3D2E5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384" y="4843300"/>
            <a:ext cx="1885950" cy="18859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4F9652-6EE6-49FB-BA96-B14C8825766C}"/>
              </a:ext>
            </a:extLst>
          </p:cNvPr>
          <p:cNvSpPr/>
          <p:nvPr/>
        </p:nvSpPr>
        <p:spPr>
          <a:xfrm>
            <a:off x="5680710" y="11429"/>
            <a:ext cx="4377690" cy="775753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DF36D9-665D-4BD5-97B1-9A6859D2E479}"/>
              </a:ext>
            </a:extLst>
          </p:cNvPr>
          <p:cNvSpPr/>
          <p:nvPr/>
        </p:nvSpPr>
        <p:spPr>
          <a:xfrm>
            <a:off x="530860" y="518710"/>
            <a:ext cx="9112760" cy="6771273"/>
          </a:xfrm>
          <a:prstGeom prst="rect">
            <a:avLst/>
          </a:prstGeom>
          <a:noFill/>
          <a:ln w="476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0"/>
          </a:p>
        </p:txBody>
      </p:sp>
    </p:spTree>
    <p:extLst>
      <p:ext uri="{BB962C8B-B14F-4D97-AF65-F5344CB8AC3E}">
        <p14:creationId xmlns:p14="http://schemas.microsoft.com/office/powerpoint/2010/main" val="742887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3A1232A-B230-4E55-990F-FABD4F09B9B4}"/>
              </a:ext>
            </a:extLst>
          </p:cNvPr>
          <p:cNvSpPr txBox="1"/>
          <p:nvPr/>
        </p:nvSpPr>
        <p:spPr>
          <a:xfrm>
            <a:off x="-267607" y="2729529"/>
            <a:ext cx="10064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Come Work For Us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CBD9FB2-CB43-44DA-9868-577557010AB3}"/>
                  </a:ext>
                </a:extLst>
              </p14:cNvPr>
              <p14:cNvContentPartPr/>
              <p14:nvPr/>
            </p14:nvContentPartPr>
            <p14:xfrm>
              <a:off x="4046910" y="3088494"/>
              <a:ext cx="2208657" cy="50183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CBD9FB2-CB43-44DA-9868-577557010AB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37910" y="3079533"/>
                <a:ext cx="2226297" cy="67747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3E2FC9C-9A2A-4CA2-B89A-610A148CEA27}"/>
              </a:ext>
            </a:extLst>
          </p:cNvPr>
          <p:cNvSpPr txBox="1"/>
          <p:nvPr/>
        </p:nvSpPr>
        <p:spPr>
          <a:xfrm>
            <a:off x="3888395" y="2380879"/>
            <a:ext cx="2701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B7B0B"/>
                </a:solidFill>
                <a:latin typeface="Ink Free" panose="03080402000500000000" pitchFamily="66" charset="0"/>
              </a:rPr>
              <a:t>Design  With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636A48-1401-4A0B-A307-B7BDDFED8576}"/>
              </a:ext>
            </a:extLst>
          </p:cNvPr>
          <p:cNvSpPr/>
          <p:nvPr/>
        </p:nvSpPr>
        <p:spPr>
          <a:xfrm>
            <a:off x="2225749" y="1942214"/>
            <a:ext cx="5344632" cy="188550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550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209DD-899E-43B9-8DD6-3257B86DF26E}"/>
              </a:ext>
            </a:extLst>
          </p:cNvPr>
          <p:cNvSpPr txBox="1">
            <a:spLocks/>
          </p:cNvSpPr>
          <p:nvPr/>
        </p:nvSpPr>
        <p:spPr>
          <a:xfrm>
            <a:off x="-1" y="2844326"/>
            <a:ext cx="10058398" cy="1443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333">
                <a:latin typeface="+mn-lt"/>
              </a:rPr>
              <a:t>WE’RE HIRING! </a:t>
            </a:r>
            <a:endParaRPr lang="en-US" sz="7333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9DDC80-4673-4A9C-B90C-C75CE10C0F9D}"/>
              </a:ext>
            </a:extLst>
          </p:cNvPr>
          <p:cNvSpPr txBox="1"/>
          <p:nvPr/>
        </p:nvSpPr>
        <p:spPr>
          <a:xfrm>
            <a:off x="6153496" y="9169573"/>
            <a:ext cx="2359612" cy="2031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7056" tIns="33528" rIns="67056" bIns="3352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880" dirty="0"/>
              <a:t>__________________________________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D0C2CAA-0D35-4AF4-8816-425B47920F44}"/>
              </a:ext>
            </a:extLst>
          </p:cNvPr>
          <p:cNvSpPr txBox="1">
            <a:spLocks/>
          </p:cNvSpPr>
          <p:nvPr/>
        </p:nvSpPr>
        <p:spPr>
          <a:xfrm>
            <a:off x="0" y="3913539"/>
            <a:ext cx="10058400" cy="1445541"/>
          </a:xfrm>
          <a:prstGeom prst="rect">
            <a:avLst/>
          </a:prstGeom>
        </p:spPr>
        <p:txBody>
          <a:bodyPr vert="horz" lIns="67056" tIns="33528" rIns="67056" bIns="33528" rtlCol="0" anchor="t">
            <a:noAutofit/>
          </a:bodyPr>
          <a:lstStyle>
            <a:lvl1pPr algn="l" defTabSz="457196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6747" dirty="0">
                <a:solidFill>
                  <a:srgbClr val="F4820F"/>
                </a:solidFill>
                <a:latin typeface="+mn-lt"/>
              </a:rPr>
              <a:t>PITTSBURGH, PA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63E5ADD-832B-4178-9302-6F5D7A31D9F1}"/>
              </a:ext>
            </a:extLst>
          </p:cNvPr>
          <p:cNvSpPr txBox="1">
            <a:spLocks/>
          </p:cNvSpPr>
          <p:nvPr/>
        </p:nvSpPr>
        <p:spPr>
          <a:xfrm>
            <a:off x="0" y="4951864"/>
            <a:ext cx="10058400" cy="1215408"/>
          </a:xfrm>
          <a:prstGeom prst="rect">
            <a:avLst/>
          </a:prstGeom>
        </p:spPr>
        <p:txBody>
          <a:bodyPr vert="horz" lIns="67056" tIns="33528" rIns="67056" bIns="33528" rtlCol="0" anchor="t">
            <a:noAutofit/>
          </a:bodyPr>
          <a:lstStyle>
            <a:lvl1pPr algn="l" defTabSz="457196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953" dirty="0">
                <a:solidFill>
                  <a:srgbClr val="F4820F"/>
                </a:solidFill>
                <a:latin typeface="+mn-lt"/>
              </a:rPr>
              <a:t>JOHNSTOWN, PA | YOUNGSTOWN, OH | FREDERICK, MD | ERIE, PA | MORGANTOWN, WV | BALTIMORE, MD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6305D0-18C7-44F3-814B-4C237916BA6E}"/>
              </a:ext>
            </a:extLst>
          </p:cNvPr>
          <p:cNvSpPr txBox="1"/>
          <p:nvPr/>
        </p:nvSpPr>
        <p:spPr>
          <a:xfrm>
            <a:off x="6212224" y="5648861"/>
            <a:ext cx="2011680" cy="5418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7056" tIns="33528" rIns="67056" bIns="3352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27" dirty="0">
                <a:solidFill>
                  <a:srgbClr val="F4820F"/>
                </a:solidFill>
              </a:rPr>
              <a:t>cjlengineering.com</a:t>
            </a:r>
          </a:p>
          <a:p>
            <a:pPr algn="r"/>
            <a:r>
              <a:rPr lang="en-US" sz="1027" dirty="0">
                <a:solidFill>
                  <a:srgbClr val="F4820F"/>
                </a:solidFill>
              </a:rPr>
              <a:t>#thecjlteam</a:t>
            </a:r>
            <a:endParaRPr lang="en-US" sz="1773" dirty="0">
              <a:solidFill>
                <a:srgbClr val="F4820F"/>
              </a:solidFill>
            </a:endParaRPr>
          </a:p>
          <a:p>
            <a:pPr algn="r"/>
            <a:endParaRPr lang="en-US" sz="1027" dirty="0">
              <a:solidFill>
                <a:srgbClr val="F4820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5000E7-B1E3-488D-92DF-9735ED920F26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" y="1066061"/>
            <a:ext cx="10058400" cy="6705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4CCE44-ED4E-4FCC-B914-B1CFA052B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7287" y="6412412"/>
            <a:ext cx="757618" cy="76555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3091C9-E6F6-4E20-8638-F715BC026D9A}"/>
              </a:ext>
            </a:extLst>
          </p:cNvPr>
          <p:cNvSpPr/>
          <p:nvPr/>
        </p:nvSpPr>
        <p:spPr>
          <a:xfrm>
            <a:off x="-4175" y="1145136"/>
            <a:ext cx="10058400" cy="662652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0" dirty="0"/>
              <a:t>Z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C23AEE9-B3B9-4B99-9AB0-49DF848B741B}"/>
              </a:ext>
            </a:extLst>
          </p:cNvPr>
          <p:cNvSpPr txBox="1">
            <a:spLocks/>
          </p:cNvSpPr>
          <p:nvPr/>
        </p:nvSpPr>
        <p:spPr>
          <a:xfrm>
            <a:off x="1539227" y="1046233"/>
            <a:ext cx="9228538" cy="1443567"/>
          </a:xfrm>
          <a:prstGeom prst="rect">
            <a:avLst/>
          </a:prstGeom>
        </p:spPr>
        <p:txBody>
          <a:bodyPr vert="horz" lIns="167640" tIns="83820" rIns="167640" bIns="83820" rtlCol="0" anchor="t">
            <a:noAutofit/>
          </a:bodyPr>
          <a:lstStyle>
            <a:lvl1pPr algn="l" defTabSz="243828" rtl="0" eaLnBrk="1" latinLnBrk="0" hangingPunct="1">
              <a:spcBef>
                <a:spcPct val="0"/>
              </a:spcBef>
              <a:buNone/>
              <a:defRPr sz="224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50" b="1" dirty="0">
                <a:solidFill>
                  <a:schemeClr val="tx1"/>
                </a:solidFill>
                <a:latin typeface="+mn-lt"/>
              </a:rPr>
              <a:t>LIFE IS SHORT.</a:t>
            </a:r>
          </a:p>
          <a:p>
            <a:r>
              <a:rPr lang="en-US" sz="3850" b="1" dirty="0">
                <a:solidFill>
                  <a:schemeClr val="tx1"/>
                </a:solidFill>
                <a:latin typeface="+mn-lt"/>
              </a:rPr>
              <a:t>WORK SOMEWHERE AWESOME.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9559322-EA84-48F3-B0F2-088091902978}"/>
              </a:ext>
            </a:extLst>
          </p:cNvPr>
          <p:cNvSpPr txBox="1">
            <a:spLocks/>
          </p:cNvSpPr>
          <p:nvPr/>
        </p:nvSpPr>
        <p:spPr>
          <a:xfrm>
            <a:off x="-4175" y="2852703"/>
            <a:ext cx="10058400" cy="1215408"/>
          </a:xfrm>
          <a:prstGeom prst="rect">
            <a:avLst/>
          </a:prstGeom>
        </p:spPr>
        <p:txBody>
          <a:bodyPr vert="horz" lIns="67056" tIns="33528" rIns="67056" bIns="33528" rtlCol="0" anchor="t">
            <a:noAutofit/>
          </a:bodyPr>
          <a:lstStyle>
            <a:lvl1pPr algn="l" defTabSz="457196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180" b="1" dirty="0">
                <a:solidFill>
                  <a:srgbClr val="F4820F"/>
                </a:solidFill>
                <a:latin typeface="+mn-lt"/>
              </a:rPr>
              <a:t>PITTSBURGH, PA | JOHNSTOWN, PA | YOUNGSTOWN, OH </a:t>
            </a:r>
          </a:p>
          <a:p>
            <a:pPr algn="ctr"/>
            <a:r>
              <a:rPr lang="en-US" sz="1833" b="1" dirty="0">
                <a:solidFill>
                  <a:srgbClr val="F4820F"/>
                </a:solidFill>
                <a:latin typeface="+mn-lt"/>
              </a:rPr>
              <a:t>FREDERICK, MD | ERIE, PA | MORGANTOWN, WV | BALTIMORE, MD  </a:t>
            </a:r>
          </a:p>
        </p:txBody>
      </p:sp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id="{4994DBB9-1D09-49D3-8F23-80615D7FBA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107" y="5772890"/>
            <a:ext cx="792570" cy="79257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5341451-AC28-4802-AF94-C29699673FCF}"/>
              </a:ext>
            </a:extLst>
          </p:cNvPr>
          <p:cNvSpPr/>
          <p:nvPr/>
        </p:nvSpPr>
        <p:spPr>
          <a:xfrm>
            <a:off x="625779" y="6726167"/>
            <a:ext cx="755431" cy="727588"/>
          </a:xfrm>
          <a:prstGeom prst="ellipse">
            <a:avLst/>
          </a:prstGeom>
          <a:solidFill>
            <a:srgbClr val="F482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C06567-72E2-430D-ADE5-C2F204993314}"/>
              </a:ext>
            </a:extLst>
          </p:cNvPr>
          <p:cNvSpPr txBox="1"/>
          <p:nvPr/>
        </p:nvSpPr>
        <p:spPr>
          <a:xfrm>
            <a:off x="-40222" y="6954396"/>
            <a:ext cx="1347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www.</a:t>
            </a:r>
          </a:p>
        </p:txBody>
      </p:sp>
    </p:spTree>
    <p:extLst>
      <p:ext uri="{BB962C8B-B14F-4D97-AF65-F5344CB8AC3E}">
        <p14:creationId xmlns:p14="http://schemas.microsoft.com/office/powerpoint/2010/main" val="183180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209DD-899E-43B9-8DD6-3257B86DF26E}"/>
              </a:ext>
            </a:extLst>
          </p:cNvPr>
          <p:cNvSpPr txBox="1">
            <a:spLocks/>
          </p:cNvSpPr>
          <p:nvPr/>
        </p:nvSpPr>
        <p:spPr>
          <a:xfrm>
            <a:off x="-1" y="2844326"/>
            <a:ext cx="10058398" cy="1443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333">
                <a:latin typeface="+mn-lt"/>
              </a:rPr>
              <a:t>WE’RE HIRING! </a:t>
            </a:r>
            <a:endParaRPr lang="en-US" sz="7333" dirty="0"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D0C2CAA-0D35-4AF4-8816-425B47920F44}"/>
              </a:ext>
            </a:extLst>
          </p:cNvPr>
          <p:cNvSpPr txBox="1">
            <a:spLocks/>
          </p:cNvSpPr>
          <p:nvPr/>
        </p:nvSpPr>
        <p:spPr>
          <a:xfrm>
            <a:off x="0" y="3913539"/>
            <a:ext cx="10058400" cy="1445541"/>
          </a:xfrm>
          <a:prstGeom prst="rect">
            <a:avLst/>
          </a:prstGeom>
        </p:spPr>
        <p:txBody>
          <a:bodyPr vert="horz" lIns="67056" tIns="33528" rIns="67056" bIns="33528" rtlCol="0" anchor="t">
            <a:noAutofit/>
          </a:bodyPr>
          <a:lstStyle>
            <a:lvl1pPr algn="l" defTabSz="457196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6747" dirty="0">
                <a:solidFill>
                  <a:srgbClr val="F4820F"/>
                </a:solidFill>
                <a:latin typeface="+mn-lt"/>
              </a:rPr>
              <a:t>PITTSBURGH, PA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63E5ADD-832B-4178-9302-6F5D7A31D9F1}"/>
              </a:ext>
            </a:extLst>
          </p:cNvPr>
          <p:cNvSpPr txBox="1">
            <a:spLocks/>
          </p:cNvSpPr>
          <p:nvPr/>
        </p:nvSpPr>
        <p:spPr>
          <a:xfrm>
            <a:off x="0" y="4951864"/>
            <a:ext cx="10058400" cy="1215408"/>
          </a:xfrm>
          <a:prstGeom prst="rect">
            <a:avLst/>
          </a:prstGeom>
        </p:spPr>
        <p:txBody>
          <a:bodyPr vert="horz" lIns="67056" tIns="33528" rIns="67056" bIns="33528" rtlCol="0" anchor="t">
            <a:noAutofit/>
          </a:bodyPr>
          <a:lstStyle>
            <a:lvl1pPr algn="l" defTabSz="457196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953" dirty="0">
                <a:solidFill>
                  <a:srgbClr val="F4820F"/>
                </a:solidFill>
                <a:latin typeface="+mn-lt"/>
              </a:rPr>
              <a:t>JOHNSTOWN, PA | YOUNGSTOWN, OH | FREDERICK, MD | ERIE, PA | MORGANTOWN, WV | BALTIMORE, MD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6305D0-18C7-44F3-814B-4C237916BA6E}"/>
              </a:ext>
            </a:extLst>
          </p:cNvPr>
          <p:cNvSpPr txBox="1"/>
          <p:nvPr/>
        </p:nvSpPr>
        <p:spPr>
          <a:xfrm>
            <a:off x="6212224" y="5648861"/>
            <a:ext cx="2011680" cy="5418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7056" tIns="33528" rIns="67056" bIns="3352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27" dirty="0">
                <a:solidFill>
                  <a:srgbClr val="F4820F"/>
                </a:solidFill>
              </a:rPr>
              <a:t>cjlengineering.com</a:t>
            </a:r>
          </a:p>
          <a:p>
            <a:pPr algn="r"/>
            <a:r>
              <a:rPr lang="en-US" sz="1027" dirty="0">
                <a:solidFill>
                  <a:srgbClr val="F4820F"/>
                </a:solidFill>
              </a:rPr>
              <a:t>#thecjlteam</a:t>
            </a:r>
            <a:endParaRPr lang="en-US" sz="1773" dirty="0">
              <a:solidFill>
                <a:srgbClr val="F4820F"/>
              </a:solidFill>
            </a:endParaRPr>
          </a:p>
          <a:p>
            <a:pPr algn="r"/>
            <a:endParaRPr lang="en-US" sz="1027" dirty="0">
              <a:solidFill>
                <a:srgbClr val="F4820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5000E7-B1E3-488D-92DF-9735ED920F26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" y="1066061"/>
            <a:ext cx="10058400" cy="6705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3091C9-E6F6-4E20-8638-F715BC026D9A}"/>
              </a:ext>
            </a:extLst>
          </p:cNvPr>
          <p:cNvSpPr/>
          <p:nvPr/>
        </p:nvSpPr>
        <p:spPr>
          <a:xfrm>
            <a:off x="-4175" y="1145137"/>
            <a:ext cx="10058400" cy="6646352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0" dirty="0"/>
              <a:t>Z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C23AEE9-B3B9-4B99-9AB0-49DF848B741B}"/>
              </a:ext>
            </a:extLst>
          </p:cNvPr>
          <p:cNvSpPr txBox="1">
            <a:spLocks/>
          </p:cNvSpPr>
          <p:nvPr/>
        </p:nvSpPr>
        <p:spPr>
          <a:xfrm>
            <a:off x="1539227" y="1046233"/>
            <a:ext cx="9228538" cy="1443567"/>
          </a:xfrm>
          <a:prstGeom prst="rect">
            <a:avLst/>
          </a:prstGeom>
        </p:spPr>
        <p:txBody>
          <a:bodyPr vert="horz" lIns="167640" tIns="83820" rIns="167640" bIns="83820" rtlCol="0" anchor="t">
            <a:noAutofit/>
          </a:bodyPr>
          <a:lstStyle>
            <a:lvl1pPr algn="l" defTabSz="243828" rtl="0" eaLnBrk="1" latinLnBrk="0" hangingPunct="1">
              <a:spcBef>
                <a:spcPct val="0"/>
              </a:spcBef>
              <a:buNone/>
              <a:defRPr sz="224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50" b="1" dirty="0">
                <a:solidFill>
                  <a:schemeClr val="tx1"/>
                </a:solidFill>
                <a:latin typeface="+mn-lt"/>
              </a:rPr>
              <a:t>LIFE IS SHORT.</a:t>
            </a:r>
          </a:p>
          <a:p>
            <a:r>
              <a:rPr lang="en-US" sz="3850" b="1" dirty="0">
                <a:solidFill>
                  <a:schemeClr val="tx1"/>
                </a:solidFill>
                <a:latin typeface="+mn-lt"/>
              </a:rPr>
              <a:t>WORK SOMEWHERE AWESOME.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9559322-EA84-48F3-B0F2-088091902978}"/>
              </a:ext>
            </a:extLst>
          </p:cNvPr>
          <p:cNvSpPr txBox="1">
            <a:spLocks/>
          </p:cNvSpPr>
          <p:nvPr/>
        </p:nvSpPr>
        <p:spPr>
          <a:xfrm>
            <a:off x="-4175" y="2852703"/>
            <a:ext cx="10058400" cy="1215408"/>
          </a:xfrm>
          <a:prstGeom prst="rect">
            <a:avLst/>
          </a:prstGeom>
        </p:spPr>
        <p:txBody>
          <a:bodyPr vert="horz" lIns="67056" tIns="33528" rIns="67056" bIns="33528" rtlCol="0" anchor="t">
            <a:noAutofit/>
          </a:bodyPr>
          <a:lstStyle>
            <a:lvl1pPr algn="l" defTabSz="457196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180" b="1" dirty="0">
                <a:solidFill>
                  <a:srgbClr val="F4820F"/>
                </a:solidFill>
                <a:latin typeface="+mn-lt"/>
              </a:rPr>
              <a:t>PITTSBURGH, PA | JOHNSTOWN, PA | YOUNGSTOWN, OH </a:t>
            </a:r>
          </a:p>
          <a:p>
            <a:pPr algn="ctr"/>
            <a:r>
              <a:rPr lang="en-US" sz="1833" b="1" dirty="0">
                <a:solidFill>
                  <a:srgbClr val="F4820F"/>
                </a:solidFill>
                <a:latin typeface="+mn-lt"/>
              </a:rPr>
              <a:t>FREDERICK, MD | ERIE, PA | MORGANTOWN, WV | BALTIMORE, MD  </a:t>
            </a:r>
          </a:p>
        </p:txBody>
      </p:sp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id="{4994DBB9-1D09-49D3-8F23-80615D7FB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696" y="5859003"/>
            <a:ext cx="767660" cy="7676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5018625-279C-45FD-A46C-615DC11F35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7163" y="6831243"/>
            <a:ext cx="805554" cy="81398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D25F615-6AEF-4EE9-9706-8656DBBCCF3C}"/>
              </a:ext>
            </a:extLst>
          </p:cNvPr>
          <p:cNvSpPr txBox="1"/>
          <p:nvPr/>
        </p:nvSpPr>
        <p:spPr>
          <a:xfrm>
            <a:off x="4187193" y="6932097"/>
            <a:ext cx="5167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bin" panose="020B0803050202020004" pitchFamily="34" charset="0"/>
              </a:rPr>
              <a:t>W W W.                  E N G I N E E R I  N G . C O M</a:t>
            </a:r>
          </a:p>
        </p:txBody>
      </p:sp>
    </p:spTree>
    <p:extLst>
      <p:ext uri="{BB962C8B-B14F-4D97-AF65-F5344CB8AC3E}">
        <p14:creationId xmlns:p14="http://schemas.microsoft.com/office/powerpoint/2010/main" val="4135216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209DD-899E-43B9-8DD6-3257B86DF26E}"/>
              </a:ext>
            </a:extLst>
          </p:cNvPr>
          <p:cNvSpPr txBox="1">
            <a:spLocks/>
          </p:cNvSpPr>
          <p:nvPr/>
        </p:nvSpPr>
        <p:spPr>
          <a:xfrm>
            <a:off x="-1" y="2844326"/>
            <a:ext cx="10058398" cy="1443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0058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4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333">
                <a:latin typeface="+mn-lt"/>
              </a:rPr>
              <a:t>WE’RE HIRING! </a:t>
            </a:r>
            <a:endParaRPr lang="en-US" sz="7333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9DDC80-4673-4A9C-B90C-C75CE10C0F9D}"/>
              </a:ext>
            </a:extLst>
          </p:cNvPr>
          <p:cNvSpPr txBox="1"/>
          <p:nvPr/>
        </p:nvSpPr>
        <p:spPr>
          <a:xfrm>
            <a:off x="6153496" y="9169573"/>
            <a:ext cx="2359612" cy="2031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7056" tIns="33528" rIns="67056" bIns="3352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880" dirty="0"/>
              <a:t>__________________________________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D0C2CAA-0D35-4AF4-8816-425B47920F44}"/>
              </a:ext>
            </a:extLst>
          </p:cNvPr>
          <p:cNvSpPr txBox="1">
            <a:spLocks/>
          </p:cNvSpPr>
          <p:nvPr/>
        </p:nvSpPr>
        <p:spPr>
          <a:xfrm>
            <a:off x="0" y="3913539"/>
            <a:ext cx="10058400" cy="1445541"/>
          </a:xfrm>
          <a:prstGeom prst="rect">
            <a:avLst/>
          </a:prstGeom>
        </p:spPr>
        <p:txBody>
          <a:bodyPr vert="horz" lIns="67056" tIns="33528" rIns="67056" bIns="33528" rtlCol="0" anchor="t">
            <a:noAutofit/>
          </a:bodyPr>
          <a:lstStyle>
            <a:lvl1pPr algn="l" defTabSz="457196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6747" dirty="0">
                <a:solidFill>
                  <a:srgbClr val="F4820F"/>
                </a:solidFill>
                <a:latin typeface="+mn-lt"/>
              </a:rPr>
              <a:t>PITTSBURGH, PA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63E5ADD-832B-4178-9302-6F5D7A31D9F1}"/>
              </a:ext>
            </a:extLst>
          </p:cNvPr>
          <p:cNvSpPr txBox="1">
            <a:spLocks/>
          </p:cNvSpPr>
          <p:nvPr/>
        </p:nvSpPr>
        <p:spPr>
          <a:xfrm>
            <a:off x="0" y="4951864"/>
            <a:ext cx="10058400" cy="1215408"/>
          </a:xfrm>
          <a:prstGeom prst="rect">
            <a:avLst/>
          </a:prstGeom>
        </p:spPr>
        <p:txBody>
          <a:bodyPr vert="horz" lIns="67056" tIns="33528" rIns="67056" bIns="33528" rtlCol="0" anchor="t">
            <a:noAutofit/>
          </a:bodyPr>
          <a:lstStyle>
            <a:lvl1pPr algn="l" defTabSz="457196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953" dirty="0">
                <a:solidFill>
                  <a:srgbClr val="F4820F"/>
                </a:solidFill>
                <a:latin typeface="+mn-lt"/>
              </a:rPr>
              <a:t>JOHNSTOWN, PA | YOUNGSTOWN, OH | FREDERICK, MD | ERIE, PA | MORGANTOWN, WV | BALTIMORE, MD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6305D0-18C7-44F3-814B-4C237916BA6E}"/>
              </a:ext>
            </a:extLst>
          </p:cNvPr>
          <p:cNvSpPr txBox="1"/>
          <p:nvPr/>
        </p:nvSpPr>
        <p:spPr>
          <a:xfrm>
            <a:off x="6212224" y="5648861"/>
            <a:ext cx="2011680" cy="5418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7056" tIns="33528" rIns="67056" bIns="3352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027" dirty="0">
                <a:solidFill>
                  <a:srgbClr val="F4820F"/>
                </a:solidFill>
              </a:rPr>
              <a:t>cjlengineering.com</a:t>
            </a:r>
          </a:p>
          <a:p>
            <a:pPr algn="r"/>
            <a:r>
              <a:rPr lang="en-US" sz="1027" dirty="0">
                <a:solidFill>
                  <a:srgbClr val="F4820F"/>
                </a:solidFill>
              </a:rPr>
              <a:t>#thecjlteam</a:t>
            </a:r>
            <a:endParaRPr lang="en-US" sz="1773" dirty="0">
              <a:solidFill>
                <a:srgbClr val="F4820F"/>
              </a:solidFill>
            </a:endParaRPr>
          </a:p>
          <a:p>
            <a:pPr algn="r"/>
            <a:endParaRPr lang="en-US" sz="1027" dirty="0">
              <a:solidFill>
                <a:srgbClr val="F4820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5000E7-B1E3-488D-92DF-9735ED920F26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" y="1066061"/>
            <a:ext cx="10058400" cy="6705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4CCE44-ED4E-4FCC-B914-B1CFA052BF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7287" y="6412412"/>
            <a:ext cx="757618" cy="76555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3091C9-E6F6-4E20-8638-F715BC026D9A}"/>
              </a:ext>
            </a:extLst>
          </p:cNvPr>
          <p:cNvSpPr/>
          <p:nvPr/>
        </p:nvSpPr>
        <p:spPr>
          <a:xfrm>
            <a:off x="-4175" y="1145137"/>
            <a:ext cx="10058400" cy="6646352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0" dirty="0"/>
              <a:t>Z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C23AEE9-B3B9-4B99-9AB0-49DF848B741B}"/>
              </a:ext>
            </a:extLst>
          </p:cNvPr>
          <p:cNvSpPr txBox="1">
            <a:spLocks/>
          </p:cNvSpPr>
          <p:nvPr/>
        </p:nvSpPr>
        <p:spPr>
          <a:xfrm>
            <a:off x="1539227" y="1046233"/>
            <a:ext cx="9228538" cy="1443567"/>
          </a:xfrm>
          <a:prstGeom prst="rect">
            <a:avLst/>
          </a:prstGeom>
        </p:spPr>
        <p:txBody>
          <a:bodyPr vert="horz" lIns="167640" tIns="83820" rIns="167640" bIns="83820" rtlCol="0" anchor="t">
            <a:noAutofit/>
          </a:bodyPr>
          <a:lstStyle>
            <a:lvl1pPr algn="l" defTabSz="243828" rtl="0" eaLnBrk="1" latinLnBrk="0" hangingPunct="1">
              <a:spcBef>
                <a:spcPct val="0"/>
              </a:spcBef>
              <a:buNone/>
              <a:defRPr sz="224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50" b="1" dirty="0">
                <a:solidFill>
                  <a:schemeClr val="tx1"/>
                </a:solidFill>
                <a:latin typeface="+mn-lt"/>
              </a:rPr>
              <a:t>LIFE IS SHORT.</a:t>
            </a:r>
          </a:p>
          <a:p>
            <a:r>
              <a:rPr lang="en-US" sz="3850" b="1" dirty="0">
                <a:solidFill>
                  <a:schemeClr val="tx1"/>
                </a:solidFill>
                <a:latin typeface="+mn-lt"/>
              </a:rPr>
              <a:t>WORK SOMEWHERE AWESOME.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9559322-EA84-48F3-B0F2-088091902978}"/>
              </a:ext>
            </a:extLst>
          </p:cNvPr>
          <p:cNvSpPr txBox="1">
            <a:spLocks/>
          </p:cNvSpPr>
          <p:nvPr/>
        </p:nvSpPr>
        <p:spPr>
          <a:xfrm>
            <a:off x="-4175" y="2852703"/>
            <a:ext cx="10058400" cy="1215408"/>
          </a:xfrm>
          <a:prstGeom prst="rect">
            <a:avLst/>
          </a:prstGeom>
        </p:spPr>
        <p:txBody>
          <a:bodyPr vert="horz" lIns="67056" tIns="33528" rIns="67056" bIns="33528" rtlCol="0" anchor="t">
            <a:noAutofit/>
          </a:bodyPr>
          <a:lstStyle>
            <a:lvl1pPr algn="l" defTabSz="457196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180" b="1" dirty="0">
                <a:solidFill>
                  <a:srgbClr val="F4820F"/>
                </a:solidFill>
                <a:latin typeface="+mn-lt"/>
              </a:rPr>
              <a:t>PITTSBURGH, PA | JOHNSTOWN, PA | YOUNGSTOWN, OH </a:t>
            </a:r>
          </a:p>
          <a:p>
            <a:pPr algn="ctr"/>
            <a:r>
              <a:rPr lang="en-US" sz="1833" b="1" dirty="0">
                <a:solidFill>
                  <a:srgbClr val="F4820F"/>
                </a:solidFill>
                <a:latin typeface="+mn-lt"/>
              </a:rPr>
              <a:t>FREDERICK, MD | ERIE, PA | MORGANTOWN, WV | BALTIMORE, MD  </a:t>
            </a:r>
          </a:p>
        </p:txBody>
      </p:sp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id="{4994DBB9-1D09-49D3-8F23-80615D7FBA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725" y="5795429"/>
            <a:ext cx="767660" cy="76766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5341451-AC28-4802-AF94-C29699673FCF}"/>
              </a:ext>
            </a:extLst>
          </p:cNvPr>
          <p:cNvSpPr/>
          <p:nvPr/>
        </p:nvSpPr>
        <p:spPr>
          <a:xfrm>
            <a:off x="795440" y="6854475"/>
            <a:ext cx="479895" cy="446708"/>
          </a:xfrm>
          <a:prstGeom prst="ellipse">
            <a:avLst/>
          </a:prstGeom>
          <a:solidFill>
            <a:srgbClr val="F482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C06567-72E2-430D-ADE5-C2F204993314}"/>
              </a:ext>
            </a:extLst>
          </p:cNvPr>
          <p:cNvSpPr txBox="1"/>
          <p:nvPr/>
        </p:nvSpPr>
        <p:spPr>
          <a:xfrm>
            <a:off x="-40222" y="6933130"/>
            <a:ext cx="1347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</a:rPr>
              <a:t>www</a:t>
            </a:r>
            <a:r>
              <a:rPr lang="en-US" sz="12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5" name="Picture 14" descr="Qr code&#10;&#10;Description automatically generated">
            <a:extLst>
              <a:ext uri="{FF2B5EF4-FFF2-40B4-BE49-F238E27FC236}">
                <a16:creationId xmlns:a16="http://schemas.microsoft.com/office/drawing/2014/main" id="{661CB434-1D62-4B03-8BA6-4443B46E45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222" y="5797538"/>
            <a:ext cx="765551" cy="765551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21F60FBE-A594-4E0A-8F29-F9AE5B63FAA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" r="74164" b="50593"/>
          <a:stretch/>
        </p:blipFill>
        <p:spPr>
          <a:xfrm>
            <a:off x="1778934" y="6807839"/>
            <a:ext cx="511699" cy="497243"/>
          </a:xfrm>
          <a:prstGeom prst="rect">
            <a:avLst/>
          </a:prstGeom>
        </p:spPr>
      </p:pic>
      <p:pic>
        <p:nvPicPr>
          <p:cNvPr id="17" name="Picture 16" descr="Qr code&#10;&#10;Description automatically generated">
            <a:extLst>
              <a:ext uri="{FF2B5EF4-FFF2-40B4-BE49-F238E27FC236}">
                <a16:creationId xmlns:a16="http://schemas.microsoft.com/office/drawing/2014/main" id="{F6E0FBD1-ECFD-4F3E-9DDE-F44A8DACC1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6144" y="5805557"/>
            <a:ext cx="765551" cy="765551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12C5BA5C-B8D4-476A-BBE7-6ADBB4810BB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040" t="48981" r="25342" b="1613"/>
          <a:stretch/>
        </p:blipFill>
        <p:spPr>
          <a:xfrm>
            <a:off x="3691758" y="6841339"/>
            <a:ext cx="507401" cy="497243"/>
          </a:xfrm>
          <a:prstGeom prst="rect">
            <a:avLst/>
          </a:prstGeom>
        </p:spPr>
      </p:pic>
      <p:pic>
        <p:nvPicPr>
          <p:cNvPr id="19" name="Picture 18" descr="Qr code&#10;&#10;Description automatically generated">
            <a:extLst>
              <a:ext uri="{FF2B5EF4-FFF2-40B4-BE49-F238E27FC236}">
                <a16:creationId xmlns:a16="http://schemas.microsoft.com/office/drawing/2014/main" id="{6F523D90-6805-40A6-86BD-6C8D093C6C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2318" y="5805557"/>
            <a:ext cx="765551" cy="765551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169213AB-EDEF-4E6A-9709-E036AD1469D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381" b="50975"/>
          <a:stretch/>
        </p:blipFill>
        <p:spPr>
          <a:xfrm>
            <a:off x="2782335" y="6807769"/>
            <a:ext cx="507401" cy="4934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5018625-279C-45FD-A46C-615DC11F3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7740" y="5559568"/>
            <a:ext cx="757618" cy="76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55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764EE48-2EE3-494E-B830-F843418BF046}"/>
              </a:ext>
            </a:extLst>
          </p:cNvPr>
          <p:cNvSpPr/>
          <p:nvPr/>
        </p:nvSpPr>
        <p:spPr>
          <a:xfrm>
            <a:off x="-6350" y="-6350"/>
            <a:ext cx="10064750" cy="5222166"/>
          </a:xfrm>
          <a:prstGeom prst="rect">
            <a:avLst/>
          </a:prstGeom>
          <a:solidFill>
            <a:srgbClr val="ED7C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72BDDB-EA77-4C78-958E-E22893FB561B}"/>
              </a:ext>
            </a:extLst>
          </p:cNvPr>
          <p:cNvSpPr txBox="1"/>
          <p:nvPr/>
        </p:nvSpPr>
        <p:spPr>
          <a:xfrm>
            <a:off x="0" y="687231"/>
            <a:ext cx="10064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Want a new job to complain about?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17DA38-6C93-4C2F-A685-DECBB086E596}"/>
              </a:ext>
            </a:extLst>
          </p:cNvPr>
          <p:cNvSpPr txBox="1"/>
          <p:nvPr/>
        </p:nvSpPr>
        <p:spPr>
          <a:xfrm>
            <a:off x="0" y="1355177"/>
            <a:ext cx="1006475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Flexible Schedule with Half-Day Fridays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Paid Week Off the Last Week of the Year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Awesome Benefits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Generous Paid Time Off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Low Turnover Rate in the Industry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*Interested in becoming a part of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#thecjlteam</a:t>
            </a:r>
            <a:r>
              <a:rPr lang="en-US" dirty="0">
                <a:solidFill>
                  <a:schemeClr val="bg1"/>
                </a:solidFill>
              </a:rPr>
              <a:t>, but don’t see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 job post that matches your qualifications? We have a link just for that!</a:t>
            </a: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cjlengineering.com/careers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A1232A-B230-4E55-990F-FABD4F09B9B4}"/>
              </a:ext>
            </a:extLst>
          </p:cNvPr>
          <p:cNvSpPr txBox="1"/>
          <p:nvPr/>
        </p:nvSpPr>
        <p:spPr>
          <a:xfrm>
            <a:off x="9327" y="5791706"/>
            <a:ext cx="10064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Come Work For Us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CBD9FB2-CB43-44DA-9868-577557010AB3}"/>
                  </a:ext>
                </a:extLst>
              </p14:cNvPr>
              <p14:cNvContentPartPr/>
              <p14:nvPr/>
            </p14:nvContentPartPr>
            <p14:xfrm>
              <a:off x="4323844" y="6150671"/>
              <a:ext cx="2208657" cy="50183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CBD9FB2-CB43-44DA-9868-577557010AB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14844" y="6141710"/>
                <a:ext cx="2226297" cy="67747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3E2FC9C-9A2A-4CA2-B89A-610A148CEA27}"/>
              </a:ext>
            </a:extLst>
          </p:cNvPr>
          <p:cNvSpPr txBox="1"/>
          <p:nvPr/>
        </p:nvSpPr>
        <p:spPr>
          <a:xfrm>
            <a:off x="4165329" y="5443056"/>
            <a:ext cx="2701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B7B0B"/>
                </a:solidFill>
                <a:latin typeface="Ink Free" panose="03080402000500000000" pitchFamily="66" charset="0"/>
              </a:rPr>
              <a:t>Design  With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636A48-1401-4A0B-A307-B7BDDFED8576}"/>
              </a:ext>
            </a:extLst>
          </p:cNvPr>
          <p:cNvSpPr/>
          <p:nvPr/>
        </p:nvSpPr>
        <p:spPr>
          <a:xfrm>
            <a:off x="261257" y="222070"/>
            <a:ext cx="9480035" cy="72898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Qr code&#10;&#10;Description automatically generated">
            <a:extLst>
              <a:ext uri="{FF2B5EF4-FFF2-40B4-BE49-F238E27FC236}">
                <a16:creationId xmlns:a16="http://schemas.microsoft.com/office/drawing/2014/main" id="{8A433C93-874A-4425-AAF4-EA9196308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53" y="5603212"/>
            <a:ext cx="792570" cy="79257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8B7FE82-8D98-4647-AB7F-6D2973F3CD39}"/>
              </a:ext>
            </a:extLst>
          </p:cNvPr>
          <p:cNvSpPr/>
          <p:nvPr/>
        </p:nvSpPr>
        <p:spPr>
          <a:xfrm>
            <a:off x="846889" y="6561147"/>
            <a:ext cx="617154" cy="579817"/>
          </a:xfrm>
          <a:prstGeom prst="ellipse">
            <a:avLst/>
          </a:prstGeom>
          <a:solidFill>
            <a:srgbClr val="EB7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55" b="1" dirty="0"/>
          </a:p>
        </p:txBody>
      </p:sp>
      <p:sp>
        <p:nvSpPr>
          <p:cNvPr id="13" name="TextBox 27">
            <a:extLst>
              <a:ext uri="{FF2B5EF4-FFF2-40B4-BE49-F238E27FC236}">
                <a16:creationId xmlns:a16="http://schemas.microsoft.com/office/drawing/2014/main" id="{B1D7587A-9C68-4C87-97FF-6836C6BEFA78}"/>
              </a:ext>
            </a:extLst>
          </p:cNvPr>
          <p:cNvSpPr txBox="1"/>
          <p:nvPr/>
        </p:nvSpPr>
        <p:spPr>
          <a:xfrm>
            <a:off x="854289" y="6690687"/>
            <a:ext cx="803084" cy="320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85" dirty="0"/>
              <a:t>www.</a:t>
            </a:r>
          </a:p>
        </p:txBody>
      </p:sp>
      <p:pic>
        <p:nvPicPr>
          <p:cNvPr id="14" name="Picture 13" descr="Text, logo&#10;&#10;Description automatically generated">
            <a:extLst>
              <a:ext uri="{FF2B5EF4-FFF2-40B4-BE49-F238E27FC236}">
                <a16:creationId xmlns:a16="http://schemas.microsoft.com/office/drawing/2014/main" id="{35C25BB4-226B-4686-8932-0D3440EA65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2196" y="6908234"/>
            <a:ext cx="2126690" cy="53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94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9333F75-FDD4-DA44-850A-E71D323D8728}"/>
              </a:ext>
            </a:extLst>
          </p:cNvPr>
          <p:cNvSpPr/>
          <p:nvPr/>
        </p:nvSpPr>
        <p:spPr>
          <a:xfrm>
            <a:off x="0" y="533400"/>
            <a:ext cx="10058400" cy="67056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6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68BD59C-D0EA-5D4E-A1B3-297AFA92922E}"/>
              </a:ext>
            </a:extLst>
          </p:cNvPr>
          <p:cNvSpPr txBox="1">
            <a:spLocks/>
          </p:cNvSpPr>
          <p:nvPr/>
        </p:nvSpPr>
        <p:spPr>
          <a:xfrm>
            <a:off x="10330544" y="1092201"/>
            <a:ext cx="3137926" cy="701897"/>
          </a:xfrm>
          <a:prstGeom prst="rect">
            <a:avLst/>
          </a:prstGeom>
        </p:spPr>
        <p:txBody>
          <a:bodyPr vert="horz" lIns="74507" tIns="37253" rIns="74507" bIns="37253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r">
              <a:buNone/>
            </a:pPr>
            <a:r>
              <a:rPr lang="en-US" sz="163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Become a problem solver.</a:t>
            </a:r>
          </a:p>
          <a:p>
            <a:pPr marL="0" indent="0" algn="r">
              <a:buNone/>
            </a:pPr>
            <a:r>
              <a:rPr lang="en-US" sz="163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Endless opportunities.</a:t>
            </a:r>
          </a:p>
          <a:p>
            <a:pPr marL="0" indent="0" algn="r">
              <a:buNone/>
            </a:pPr>
            <a:r>
              <a:rPr lang="en-US" sz="163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Endless possibilities.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BE9261-FA24-CF44-A708-5E77B6B058F3}"/>
              </a:ext>
            </a:extLst>
          </p:cNvPr>
          <p:cNvSpPr txBox="1"/>
          <p:nvPr/>
        </p:nvSpPr>
        <p:spPr>
          <a:xfrm>
            <a:off x="6278417" y="9321873"/>
            <a:ext cx="2621791" cy="2255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4507" tIns="37253" rIns="74507" bIns="37253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977" dirty="0"/>
              <a:t>__________________________________</a:t>
            </a:r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0BC48997-84EC-4840-A80E-985DFE3D8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6942" y="3106891"/>
            <a:ext cx="1227932" cy="1227932"/>
          </a:xfrm>
          <a:prstGeom prst="rect">
            <a:avLst/>
          </a:prstGeom>
        </p:spPr>
      </p:pic>
      <p:pic>
        <p:nvPicPr>
          <p:cNvPr id="15" name="Picture 14" descr="Qr code&#10;&#10;Description automatically generated">
            <a:extLst>
              <a:ext uri="{FF2B5EF4-FFF2-40B4-BE49-F238E27FC236}">
                <a16:creationId xmlns:a16="http://schemas.microsoft.com/office/drawing/2014/main" id="{BF97515C-881B-0448-AAAF-32ADED19B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911" y="3106891"/>
            <a:ext cx="1227932" cy="1227932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4EB5B20F-6613-4C4B-870E-27BC4DCD5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7532" y="-2312254"/>
            <a:ext cx="3176881" cy="1614311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74EC4C79-548F-0744-B990-AF55976A61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74164" b="50593"/>
          <a:stretch/>
        </p:blipFill>
        <p:spPr>
          <a:xfrm>
            <a:off x="3552066" y="4684514"/>
            <a:ext cx="820756" cy="797570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0AE20719-88DC-424D-9038-56B07864FDEF}"/>
              </a:ext>
            </a:extLst>
          </p:cNvPr>
          <p:cNvSpPr/>
          <p:nvPr/>
        </p:nvSpPr>
        <p:spPr>
          <a:xfrm>
            <a:off x="1395162" y="4719503"/>
            <a:ext cx="755431" cy="727588"/>
          </a:xfrm>
          <a:prstGeom prst="ellipse">
            <a:avLst/>
          </a:prstGeom>
          <a:solidFill>
            <a:srgbClr val="F482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71FC6F-DD5D-3D4C-B4C0-BF113F091229}"/>
              </a:ext>
            </a:extLst>
          </p:cNvPr>
          <p:cNvSpPr txBox="1"/>
          <p:nvPr/>
        </p:nvSpPr>
        <p:spPr>
          <a:xfrm>
            <a:off x="1451635" y="4932275"/>
            <a:ext cx="1347111" cy="193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6" dirty="0"/>
              <a:t>www.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5A59891-120E-6448-9266-7ECF63D2B7D7}"/>
              </a:ext>
            </a:extLst>
          </p:cNvPr>
          <p:cNvSpPr/>
          <p:nvPr/>
        </p:nvSpPr>
        <p:spPr>
          <a:xfrm>
            <a:off x="6010906" y="3107583"/>
            <a:ext cx="3992630" cy="3584079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6"/>
          </a:p>
        </p:txBody>
      </p:sp>
      <p:pic>
        <p:nvPicPr>
          <p:cNvPr id="17" name="Picture 16" descr="Qr code&#10;&#10;Description automatically generated">
            <a:extLst>
              <a:ext uri="{FF2B5EF4-FFF2-40B4-BE49-F238E27FC236}">
                <a16:creationId xmlns:a16="http://schemas.microsoft.com/office/drawing/2014/main" id="{CE248A4F-E6E7-B04B-BE3E-526785FC2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572" y="3124057"/>
            <a:ext cx="1227932" cy="1227932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D8FABFD4-9683-8746-8E77-D1BB64E7B0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40" t="48981" r="25342" b="1613"/>
          <a:stretch/>
        </p:blipFill>
        <p:spPr>
          <a:xfrm>
            <a:off x="7851896" y="4675087"/>
            <a:ext cx="813863" cy="797570"/>
          </a:xfrm>
          <a:prstGeom prst="rect">
            <a:avLst/>
          </a:prstGeom>
        </p:spPr>
      </p:pic>
      <p:pic>
        <p:nvPicPr>
          <p:cNvPr id="13" name="Picture 12" descr="Qr code&#10;&#10;Description automatically generated">
            <a:extLst>
              <a:ext uri="{FF2B5EF4-FFF2-40B4-BE49-F238E27FC236}">
                <a16:creationId xmlns:a16="http://schemas.microsoft.com/office/drawing/2014/main" id="{7C6DCC5B-ACCE-E548-B212-4337D30D59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3298" y="3124057"/>
            <a:ext cx="1227932" cy="1227932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99FC49E0-0FA3-B044-BB78-7400C7079E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381" b="50975"/>
          <a:stretch/>
        </p:blipFill>
        <p:spPr>
          <a:xfrm>
            <a:off x="5733021" y="4655665"/>
            <a:ext cx="813863" cy="7914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688E02-45C4-3C46-A7CB-CE891CAE1366}"/>
              </a:ext>
            </a:extLst>
          </p:cNvPr>
          <p:cNvSpPr txBox="1"/>
          <p:nvPr/>
        </p:nvSpPr>
        <p:spPr>
          <a:xfrm>
            <a:off x="4180290" y="6394420"/>
            <a:ext cx="2235200" cy="426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4507" tIns="37253" rIns="74507" bIns="37253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40" dirty="0">
                <a:solidFill>
                  <a:srgbClr val="F4820F"/>
                </a:solidFill>
              </a:rPr>
              <a:t>#thecjlteam</a:t>
            </a:r>
          </a:p>
          <a:p>
            <a:pPr algn="ctr"/>
            <a:endParaRPr lang="en-US" sz="1140" dirty="0">
              <a:solidFill>
                <a:srgbClr val="F4820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222037-AF4A-1D49-A5A5-DE4F9A9CA383}"/>
              </a:ext>
            </a:extLst>
          </p:cNvPr>
          <p:cNvSpPr txBox="1"/>
          <p:nvPr/>
        </p:nvSpPr>
        <p:spPr>
          <a:xfrm>
            <a:off x="2261630" y="1276465"/>
            <a:ext cx="5852479" cy="2411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84" dirty="0">
                <a:latin typeface="Bradley Hand ITC" panose="03070402050302030203" pitchFamily="66" charset="77"/>
              </a:rPr>
              <a:t>C</a:t>
            </a:r>
            <a:r>
              <a:rPr lang="en-US" sz="4888" b="1" dirty="0">
                <a:latin typeface="Bradley Hand ITC" panose="03070402050302030203" pitchFamily="66" charset="77"/>
              </a:rPr>
              <a:t>onnect</a:t>
            </a:r>
            <a:r>
              <a:rPr lang="en-US" sz="6517" dirty="0">
                <a:latin typeface="Bradley Hand ITC" panose="03070402050302030203" pitchFamily="66" charset="77"/>
              </a:rPr>
              <a:t> </a:t>
            </a:r>
          </a:p>
          <a:p>
            <a:r>
              <a:rPr lang="en-US" sz="4888" dirty="0">
                <a:latin typeface="Bradley Hand ITC" panose="03070402050302030203" pitchFamily="66" charset="77"/>
              </a:rPr>
              <a:t>     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7ADA16-066F-E64F-B6E3-B3621D183C5C}"/>
              </a:ext>
            </a:extLst>
          </p:cNvPr>
          <p:cNvSpPr txBox="1"/>
          <p:nvPr/>
        </p:nvSpPr>
        <p:spPr>
          <a:xfrm>
            <a:off x="5050621" y="1276466"/>
            <a:ext cx="5852479" cy="1659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88" b="1" dirty="0">
                <a:latin typeface="Bradley Hand ITC" panose="03070402050302030203" pitchFamily="66" charset="77"/>
              </a:rPr>
              <a:t>with us</a:t>
            </a:r>
            <a:r>
              <a:rPr lang="en-US" sz="10184" i="1" dirty="0">
                <a:latin typeface="Bradley Hand ITC" panose="03070402050302030203" pitchFamily="66" charset="77"/>
              </a:rPr>
              <a:t>!</a:t>
            </a:r>
            <a:r>
              <a:rPr lang="en-US" sz="4888" b="1" dirty="0">
                <a:latin typeface="Bradley Hand ITC" panose="03070402050302030203" pitchFamily="66" charset="77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6B8A1F-63C2-416A-88D5-D481138B71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5870" y="6026004"/>
            <a:ext cx="2622547" cy="65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81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9333F75-FDD4-DA44-850A-E71D323D8728}"/>
              </a:ext>
            </a:extLst>
          </p:cNvPr>
          <p:cNvSpPr/>
          <p:nvPr/>
        </p:nvSpPr>
        <p:spPr>
          <a:xfrm>
            <a:off x="0" y="533400"/>
            <a:ext cx="10058400" cy="67056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6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68BD59C-D0EA-5D4E-A1B3-297AFA92922E}"/>
              </a:ext>
            </a:extLst>
          </p:cNvPr>
          <p:cNvSpPr txBox="1">
            <a:spLocks/>
          </p:cNvSpPr>
          <p:nvPr/>
        </p:nvSpPr>
        <p:spPr>
          <a:xfrm>
            <a:off x="10330544" y="1092201"/>
            <a:ext cx="3137926" cy="701897"/>
          </a:xfrm>
          <a:prstGeom prst="rect">
            <a:avLst/>
          </a:prstGeom>
        </p:spPr>
        <p:txBody>
          <a:bodyPr vert="horz" lIns="74507" tIns="37253" rIns="74507" bIns="37253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r">
              <a:buNone/>
            </a:pPr>
            <a:r>
              <a:rPr lang="en-US" sz="163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Become a problem solver.</a:t>
            </a:r>
          </a:p>
          <a:p>
            <a:pPr marL="0" indent="0" algn="r">
              <a:buNone/>
            </a:pPr>
            <a:r>
              <a:rPr lang="en-US" sz="163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Endless opportunities.</a:t>
            </a:r>
          </a:p>
          <a:p>
            <a:pPr marL="0" indent="0" algn="r">
              <a:buNone/>
            </a:pPr>
            <a:r>
              <a:rPr lang="en-US" sz="163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Endless possibilities.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BE9261-FA24-CF44-A708-5E77B6B058F3}"/>
              </a:ext>
            </a:extLst>
          </p:cNvPr>
          <p:cNvSpPr txBox="1"/>
          <p:nvPr/>
        </p:nvSpPr>
        <p:spPr>
          <a:xfrm>
            <a:off x="6278417" y="9321873"/>
            <a:ext cx="2621791" cy="2255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4507" tIns="37253" rIns="74507" bIns="37253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977" dirty="0"/>
              <a:t>__________________________________</a:t>
            </a:r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0BC48997-84EC-4840-A80E-985DFE3D8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6942" y="3106891"/>
            <a:ext cx="1227932" cy="1227932"/>
          </a:xfrm>
          <a:prstGeom prst="rect">
            <a:avLst/>
          </a:prstGeom>
        </p:spPr>
      </p:pic>
      <p:pic>
        <p:nvPicPr>
          <p:cNvPr id="15" name="Picture 14" descr="Qr code&#10;&#10;Description automatically generated">
            <a:extLst>
              <a:ext uri="{FF2B5EF4-FFF2-40B4-BE49-F238E27FC236}">
                <a16:creationId xmlns:a16="http://schemas.microsoft.com/office/drawing/2014/main" id="{BF97515C-881B-0448-AAAF-32ADED19B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911" y="3106891"/>
            <a:ext cx="1227932" cy="1227932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4EB5B20F-6613-4C4B-870E-27BC4DCD5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7532" y="-2312254"/>
            <a:ext cx="3176881" cy="1614311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74EC4C79-548F-0744-B990-AF55976A61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74164" b="50593"/>
          <a:stretch/>
        </p:blipFill>
        <p:spPr>
          <a:xfrm>
            <a:off x="3552066" y="4684514"/>
            <a:ext cx="820756" cy="797570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0AE20719-88DC-424D-9038-56B07864FDEF}"/>
              </a:ext>
            </a:extLst>
          </p:cNvPr>
          <p:cNvSpPr/>
          <p:nvPr/>
        </p:nvSpPr>
        <p:spPr>
          <a:xfrm>
            <a:off x="1395162" y="4719503"/>
            <a:ext cx="755431" cy="727588"/>
          </a:xfrm>
          <a:prstGeom prst="ellipse">
            <a:avLst/>
          </a:prstGeom>
          <a:solidFill>
            <a:srgbClr val="F482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71FC6F-DD5D-3D4C-B4C0-BF113F091229}"/>
              </a:ext>
            </a:extLst>
          </p:cNvPr>
          <p:cNvSpPr txBox="1"/>
          <p:nvPr/>
        </p:nvSpPr>
        <p:spPr>
          <a:xfrm>
            <a:off x="1451635" y="4932275"/>
            <a:ext cx="1347111" cy="193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6" dirty="0"/>
              <a:t>www.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5A59891-120E-6448-9266-7ECF63D2B7D7}"/>
              </a:ext>
            </a:extLst>
          </p:cNvPr>
          <p:cNvSpPr/>
          <p:nvPr/>
        </p:nvSpPr>
        <p:spPr>
          <a:xfrm>
            <a:off x="6010906" y="3107583"/>
            <a:ext cx="3992630" cy="3584079"/>
          </a:xfrm>
          <a:prstGeom prst="ellipse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56"/>
          </a:p>
        </p:txBody>
      </p:sp>
      <p:pic>
        <p:nvPicPr>
          <p:cNvPr id="17" name="Picture 16" descr="Qr code&#10;&#10;Description automatically generated">
            <a:extLst>
              <a:ext uri="{FF2B5EF4-FFF2-40B4-BE49-F238E27FC236}">
                <a16:creationId xmlns:a16="http://schemas.microsoft.com/office/drawing/2014/main" id="{CE248A4F-E6E7-B04B-BE3E-526785FC2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572" y="3124057"/>
            <a:ext cx="1227932" cy="1227932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D8FABFD4-9683-8746-8E77-D1BB64E7B0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40" t="48981" r="25342" b="1613"/>
          <a:stretch/>
        </p:blipFill>
        <p:spPr>
          <a:xfrm>
            <a:off x="7851896" y="4675087"/>
            <a:ext cx="813863" cy="797570"/>
          </a:xfrm>
          <a:prstGeom prst="rect">
            <a:avLst/>
          </a:prstGeom>
        </p:spPr>
      </p:pic>
      <p:pic>
        <p:nvPicPr>
          <p:cNvPr id="13" name="Picture 12" descr="Qr code&#10;&#10;Description automatically generated">
            <a:extLst>
              <a:ext uri="{FF2B5EF4-FFF2-40B4-BE49-F238E27FC236}">
                <a16:creationId xmlns:a16="http://schemas.microsoft.com/office/drawing/2014/main" id="{7C6DCC5B-ACCE-E548-B212-4337D30D59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3298" y="3124057"/>
            <a:ext cx="1227932" cy="1227932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99FC49E0-0FA3-B044-BB78-7400C7079E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381" b="50975"/>
          <a:stretch/>
        </p:blipFill>
        <p:spPr>
          <a:xfrm>
            <a:off x="5733021" y="4655665"/>
            <a:ext cx="813863" cy="7914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688E02-45C4-3C46-A7CB-CE891CAE1366}"/>
              </a:ext>
            </a:extLst>
          </p:cNvPr>
          <p:cNvSpPr txBox="1"/>
          <p:nvPr/>
        </p:nvSpPr>
        <p:spPr>
          <a:xfrm>
            <a:off x="4180290" y="6394420"/>
            <a:ext cx="2235200" cy="426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4507" tIns="37253" rIns="74507" bIns="37253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40" dirty="0">
                <a:solidFill>
                  <a:srgbClr val="F4820F"/>
                </a:solidFill>
              </a:rPr>
              <a:t>#thecjlteam</a:t>
            </a:r>
          </a:p>
          <a:p>
            <a:pPr algn="ctr"/>
            <a:endParaRPr lang="en-US" sz="1140" dirty="0">
              <a:solidFill>
                <a:srgbClr val="F4820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222037-AF4A-1D49-A5A5-DE4F9A9CA383}"/>
              </a:ext>
            </a:extLst>
          </p:cNvPr>
          <p:cNvSpPr txBox="1"/>
          <p:nvPr/>
        </p:nvSpPr>
        <p:spPr>
          <a:xfrm>
            <a:off x="2261630" y="1276465"/>
            <a:ext cx="5852479" cy="2411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84" dirty="0">
                <a:latin typeface="Bradley Hand ITC" panose="03070402050302030203" pitchFamily="66" charset="77"/>
              </a:rPr>
              <a:t>C</a:t>
            </a:r>
            <a:r>
              <a:rPr lang="en-US" sz="4888" b="1" dirty="0">
                <a:latin typeface="Bradley Hand ITC" panose="03070402050302030203" pitchFamily="66" charset="77"/>
              </a:rPr>
              <a:t>onnect</a:t>
            </a:r>
            <a:r>
              <a:rPr lang="en-US" sz="6517" dirty="0">
                <a:latin typeface="Bradley Hand ITC" panose="03070402050302030203" pitchFamily="66" charset="77"/>
              </a:rPr>
              <a:t> </a:t>
            </a:r>
          </a:p>
          <a:p>
            <a:r>
              <a:rPr lang="en-US" sz="4888" dirty="0">
                <a:latin typeface="Bradley Hand ITC" panose="03070402050302030203" pitchFamily="66" charset="77"/>
              </a:rPr>
              <a:t>     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7ADA16-066F-E64F-B6E3-B3621D183C5C}"/>
              </a:ext>
            </a:extLst>
          </p:cNvPr>
          <p:cNvSpPr txBox="1"/>
          <p:nvPr/>
        </p:nvSpPr>
        <p:spPr>
          <a:xfrm>
            <a:off x="5050621" y="1276466"/>
            <a:ext cx="5852479" cy="1659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88" b="1" dirty="0">
                <a:latin typeface="Bradley Hand ITC" panose="03070402050302030203" pitchFamily="66" charset="77"/>
              </a:rPr>
              <a:t>with us</a:t>
            </a:r>
            <a:r>
              <a:rPr lang="en-US" sz="10184" i="1" dirty="0">
                <a:latin typeface="Bradley Hand ITC" panose="03070402050302030203" pitchFamily="66" charset="77"/>
              </a:rPr>
              <a:t>!</a:t>
            </a:r>
            <a:r>
              <a:rPr lang="en-US" sz="4888" b="1" dirty="0">
                <a:latin typeface="Bradley Hand ITC" panose="03070402050302030203" pitchFamily="66" charset="77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6B8A1F-63C2-416A-88D5-D481138B71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5870" y="6026004"/>
            <a:ext cx="2622547" cy="65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8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3745</TotalTime>
  <Words>720</Words>
  <Application>Microsoft Office PowerPoint</Application>
  <PresentationFormat>Custom</PresentationFormat>
  <Paragraphs>183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Bradley Hand ITC</vt:lpstr>
      <vt:lpstr>Cabin</vt:lpstr>
      <vt:lpstr>Calibri</vt:lpstr>
      <vt:lpstr>Calibri Light</vt:lpstr>
      <vt:lpstr>Garamond</vt:lpstr>
      <vt:lpstr>Ink Free</vt:lpstr>
      <vt:lpstr>Palatino Linotype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Grillo</dc:creator>
  <cp:lastModifiedBy>Heather Grillo</cp:lastModifiedBy>
  <cp:revision>32</cp:revision>
  <cp:lastPrinted>2022-03-17T17:08:59Z</cp:lastPrinted>
  <dcterms:created xsi:type="dcterms:W3CDTF">2022-03-17T16:49:32Z</dcterms:created>
  <dcterms:modified xsi:type="dcterms:W3CDTF">2023-09-19T18:53:00Z</dcterms:modified>
</cp:coreProperties>
</file>